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70" r:id="rId5"/>
    <p:sldId id="256" r:id="rId6"/>
    <p:sldId id="257" r:id="rId7"/>
    <p:sldId id="269" r:id="rId8"/>
    <p:sldId id="267" r:id="rId9"/>
    <p:sldId id="268" r:id="rId10"/>
    <p:sldId id="265" r:id="rId11"/>
    <p:sldId id="266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88" autoAdjust="0"/>
    <p:restoredTop sz="86451" autoAdjust="0"/>
  </p:normalViewPr>
  <p:slideViewPr>
    <p:cSldViewPr snapToGrid="0">
      <p:cViewPr varScale="1">
        <p:scale>
          <a:sx n="84" d="100"/>
          <a:sy n="84" d="100"/>
        </p:scale>
        <p:origin x="12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462648-CAEE-497E-89F4-4DB050DB85C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E69C16-5E25-4420-AAD6-7279D52C5768}">
      <dgm:prSet phldrT="[Text]"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Chief of Staff, Director of Administrative Management Programs and Title III</a:t>
          </a:r>
        </a:p>
        <a:p>
          <a:r>
            <a:rPr lang="en-US" sz="1600" b="1" dirty="0">
              <a:solidFill>
                <a:schemeClr val="bg1"/>
              </a:solidFill>
            </a:rPr>
            <a:t>Mrs. Cynthia Stancil-Jackso</a:t>
          </a:r>
          <a:r>
            <a:rPr lang="en-US" sz="1400" b="1" dirty="0">
              <a:solidFill>
                <a:schemeClr val="bg1"/>
              </a:solidFill>
            </a:rPr>
            <a:t>n</a:t>
          </a:r>
        </a:p>
      </dgm:t>
    </dgm:pt>
    <dgm:pt modelId="{0B65A657-3E2D-4CE3-B990-85BA36350202}" type="parTrans" cxnId="{0B5AE327-F883-4928-9D34-48E4C63EECD2}">
      <dgm:prSet/>
      <dgm:spPr/>
      <dgm:t>
        <a:bodyPr/>
        <a:lstStyle/>
        <a:p>
          <a:endParaRPr lang="en-US"/>
        </a:p>
      </dgm:t>
    </dgm:pt>
    <dgm:pt modelId="{C5EF4BB9-A6C4-4455-9691-2DEC1C074193}" type="sibTrans" cxnId="{0B5AE327-F883-4928-9D34-48E4C63EECD2}">
      <dgm:prSet/>
      <dgm:spPr/>
      <dgm:t>
        <a:bodyPr/>
        <a:lstStyle/>
        <a:p>
          <a:endParaRPr lang="en-US"/>
        </a:p>
      </dgm:t>
    </dgm:pt>
    <dgm:pt modelId="{F4B06F98-E252-47DF-AE90-5E42BE42D226}">
      <dgm:prSet phldrT="[Text]"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Director of Sponsored Programs</a:t>
          </a:r>
        </a:p>
        <a:p>
          <a:r>
            <a:rPr lang="en-US" sz="1600" b="1" dirty="0">
              <a:solidFill>
                <a:schemeClr val="bg1"/>
              </a:solidFill>
            </a:rPr>
            <a:t>Dr. Dorothy Langley</a:t>
          </a:r>
        </a:p>
      </dgm:t>
    </dgm:pt>
    <dgm:pt modelId="{51BF51F2-E947-443C-8EDF-FCA58DFEE61E}" type="parTrans" cxnId="{E31CEC1E-4BC4-41FF-99AD-6E4E9C1D238C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6EAE6356-DC81-4D42-80BD-FCD7013F0F92}" type="sibTrans" cxnId="{E31CEC1E-4BC4-41FF-99AD-6E4E9C1D238C}">
      <dgm:prSet/>
      <dgm:spPr/>
      <dgm:t>
        <a:bodyPr/>
        <a:lstStyle/>
        <a:p>
          <a:endParaRPr lang="en-US"/>
        </a:p>
      </dgm:t>
    </dgm:pt>
    <dgm:pt modelId="{1533EF7F-C71F-4010-96B3-B47E835F8DF2}" type="asst">
      <dgm:prSet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Executive Assistant /HR Asst.</a:t>
          </a:r>
        </a:p>
        <a:p>
          <a:r>
            <a:rPr lang="en-US" sz="1600" b="1" dirty="0">
              <a:solidFill>
                <a:schemeClr val="bg1"/>
              </a:solidFill>
            </a:rPr>
            <a:t>Vacant</a:t>
          </a:r>
        </a:p>
      </dgm:t>
    </dgm:pt>
    <dgm:pt modelId="{492559E6-38D8-424C-854F-7E05370BA822}" type="parTrans" cxnId="{32B1BFE0-5557-41A8-AEAE-028FD2BCA71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610F0D9A-F928-43D4-AE6E-98783ECB3EE5}" type="sibTrans" cxnId="{32B1BFE0-5557-41A8-AEAE-028FD2BCA712}">
      <dgm:prSet/>
      <dgm:spPr/>
      <dgm:t>
        <a:bodyPr/>
        <a:lstStyle/>
        <a:p>
          <a:endParaRPr lang="en-US"/>
        </a:p>
      </dgm:t>
    </dgm:pt>
    <dgm:pt modelId="{49AE5D9C-2E7C-4AF2-BC53-2662D38F397E}">
      <dgm:prSet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Assistant Vice President, Institutional Research and Effectiveness</a:t>
          </a:r>
        </a:p>
        <a:p>
          <a:r>
            <a:rPr lang="en-US" sz="1600" b="1" dirty="0">
              <a:solidFill>
                <a:schemeClr val="bg1"/>
              </a:solidFill>
            </a:rPr>
            <a:t>Dr. Yolanda Jones</a:t>
          </a:r>
        </a:p>
      </dgm:t>
    </dgm:pt>
    <dgm:pt modelId="{74070D31-1287-48AC-9498-2CBC7057F10D}" type="parTrans" cxnId="{9DCCF7B8-2F92-483B-AEC8-0A1B8031EB6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6F2D781-C6EC-4687-860D-45087D14A599}" type="sibTrans" cxnId="{9DCCF7B8-2F92-483B-AEC8-0A1B8031EB6B}">
      <dgm:prSet/>
      <dgm:spPr/>
      <dgm:t>
        <a:bodyPr/>
        <a:lstStyle/>
        <a:p>
          <a:endParaRPr lang="en-US"/>
        </a:p>
      </dgm:t>
    </dgm:pt>
    <dgm:pt modelId="{B5B0BB54-8294-4F47-9C2F-BB87875C28D1}" type="asst">
      <dgm:prSet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Asst. Dir of Sponsored Programs and Assist Director Title III</a:t>
          </a:r>
        </a:p>
        <a:p>
          <a:r>
            <a:rPr lang="en-US" sz="1600" b="1" dirty="0">
              <a:solidFill>
                <a:schemeClr val="bg1"/>
              </a:solidFill>
            </a:rPr>
            <a:t>Ms. Drewvette Zomalt</a:t>
          </a:r>
        </a:p>
      </dgm:t>
    </dgm:pt>
    <dgm:pt modelId="{24406907-40FB-405C-8D7E-1D88F0A88196}" type="parTrans" cxnId="{192D5D0E-D4E7-4F1D-8B77-E92049CC8F7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DB25222-8451-4DE2-BF78-EE09F12777F3}" type="sibTrans" cxnId="{192D5D0E-D4E7-4F1D-8B77-E92049CC8F72}">
      <dgm:prSet/>
      <dgm:spPr/>
      <dgm:t>
        <a:bodyPr/>
        <a:lstStyle/>
        <a:p>
          <a:endParaRPr lang="en-US"/>
        </a:p>
      </dgm:t>
    </dgm:pt>
    <dgm:pt modelId="{9C9411F5-7D05-4C53-8EE7-CB89B8CD6231}" type="pres">
      <dgm:prSet presAssocID="{E2462648-CAEE-497E-89F4-4DB050DB85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2AB8CD5-E40B-41A7-B418-800F4021FBFD}" type="pres">
      <dgm:prSet presAssocID="{A9E69C16-5E25-4420-AAD6-7279D52C5768}" presName="hierRoot1" presStyleCnt="0">
        <dgm:presLayoutVars>
          <dgm:hierBranch val="init"/>
        </dgm:presLayoutVars>
      </dgm:prSet>
      <dgm:spPr/>
    </dgm:pt>
    <dgm:pt modelId="{9D64CE97-1B31-4120-9338-44D015C5E24F}" type="pres">
      <dgm:prSet presAssocID="{A9E69C16-5E25-4420-AAD6-7279D52C5768}" presName="rootComposite1" presStyleCnt="0"/>
      <dgm:spPr/>
    </dgm:pt>
    <dgm:pt modelId="{46845013-FA4F-4F3E-BBB9-E0D50D7B2840}" type="pres">
      <dgm:prSet presAssocID="{A9E69C16-5E25-4420-AAD6-7279D52C5768}" presName="rootText1" presStyleLbl="node0" presStyleIdx="0" presStyleCnt="1" custScaleX="121538" custScaleY="118903" custLinFactNeighborX="-5145" custLinFactNeighborY="-1800">
        <dgm:presLayoutVars>
          <dgm:chPref val="3"/>
        </dgm:presLayoutVars>
      </dgm:prSet>
      <dgm:spPr/>
    </dgm:pt>
    <dgm:pt modelId="{1A375CD5-4B93-4EBB-ADBE-E3E714B10B0D}" type="pres">
      <dgm:prSet presAssocID="{A9E69C16-5E25-4420-AAD6-7279D52C5768}" presName="rootConnector1" presStyleLbl="node1" presStyleIdx="0" presStyleCnt="0"/>
      <dgm:spPr/>
    </dgm:pt>
    <dgm:pt modelId="{0246BBE7-4BA9-4B87-A729-1D901225E8E2}" type="pres">
      <dgm:prSet presAssocID="{A9E69C16-5E25-4420-AAD6-7279D52C5768}" presName="hierChild2" presStyleCnt="0"/>
      <dgm:spPr/>
    </dgm:pt>
    <dgm:pt modelId="{50AF544E-60DC-4200-A976-B21AD56795D7}" type="pres">
      <dgm:prSet presAssocID="{51BF51F2-E947-443C-8EDF-FCA58DFEE61E}" presName="Name37" presStyleLbl="parChTrans1D2" presStyleIdx="0" presStyleCnt="3"/>
      <dgm:spPr/>
    </dgm:pt>
    <dgm:pt modelId="{01E9B278-629D-4CC6-9E9B-710C87AACD30}" type="pres">
      <dgm:prSet presAssocID="{F4B06F98-E252-47DF-AE90-5E42BE42D226}" presName="hierRoot2" presStyleCnt="0">
        <dgm:presLayoutVars>
          <dgm:hierBranch val="init"/>
        </dgm:presLayoutVars>
      </dgm:prSet>
      <dgm:spPr/>
    </dgm:pt>
    <dgm:pt modelId="{41F82D22-75AC-47F1-A074-4AFD3074489B}" type="pres">
      <dgm:prSet presAssocID="{F4B06F98-E252-47DF-AE90-5E42BE42D226}" presName="rootComposite" presStyleCnt="0"/>
      <dgm:spPr/>
    </dgm:pt>
    <dgm:pt modelId="{81DEC790-2464-4811-B6C4-9C76BF6BACC4}" type="pres">
      <dgm:prSet presAssocID="{F4B06F98-E252-47DF-AE90-5E42BE42D226}" presName="rootText" presStyleLbl="node2" presStyleIdx="0" presStyleCnt="2" custAng="0" custLinFactNeighborX="-2278" custLinFactNeighborY="723">
        <dgm:presLayoutVars>
          <dgm:chPref val="3"/>
        </dgm:presLayoutVars>
      </dgm:prSet>
      <dgm:spPr/>
    </dgm:pt>
    <dgm:pt modelId="{AB38DF1E-09C4-45B5-B097-AE51BC5594DA}" type="pres">
      <dgm:prSet presAssocID="{F4B06F98-E252-47DF-AE90-5E42BE42D226}" presName="rootConnector" presStyleLbl="node2" presStyleIdx="0" presStyleCnt="2"/>
      <dgm:spPr/>
    </dgm:pt>
    <dgm:pt modelId="{437D3DDA-057C-4BBB-8BD7-70F9F6228D94}" type="pres">
      <dgm:prSet presAssocID="{F4B06F98-E252-47DF-AE90-5E42BE42D226}" presName="hierChild4" presStyleCnt="0"/>
      <dgm:spPr/>
    </dgm:pt>
    <dgm:pt modelId="{DFBF9C67-CBA3-43C1-85C4-0DA66C9A7368}" type="pres">
      <dgm:prSet presAssocID="{F4B06F98-E252-47DF-AE90-5E42BE42D226}" presName="hierChild5" presStyleCnt="0"/>
      <dgm:spPr/>
    </dgm:pt>
    <dgm:pt modelId="{C3D6CCA4-AE62-4F05-88CC-049A48582360}" type="pres">
      <dgm:prSet presAssocID="{24406907-40FB-405C-8D7E-1D88F0A88196}" presName="Name111" presStyleLbl="parChTrans1D3" presStyleIdx="0" presStyleCnt="1"/>
      <dgm:spPr/>
    </dgm:pt>
    <dgm:pt modelId="{BDC7C69A-53CC-4636-85C5-052CE91D630C}" type="pres">
      <dgm:prSet presAssocID="{B5B0BB54-8294-4F47-9C2F-BB87875C28D1}" presName="hierRoot3" presStyleCnt="0">
        <dgm:presLayoutVars>
          <dgm:hierBranch val="init"/>
        </dgm:presLayoutVars>
      </dgm:prSet>
      <dgm:spPr/>
    </dgm:pt>
    <dgm:pt modelId="{F1ACE3DD-83EF-4F05-A2F1-51125D162975}" type="pres">
      <dgm:prSet presAssocID="{B5B0BB54-8294-4F47-9C2F-BB87875C28D1}" presName="rootComposite3" presStyleCnt="0"/>
      <dgm:spPr/>
    </dgm:pt>
    <dgm:pt modelId="{944E8BFB-650D-499C-94D6-36194BDAFF97}" type="pres">
      <dgm:prSet presAssocID="{B5B0BB54-8294-4F47-9C2F-BB87875C28D1}" presName="rootText3" presStyleLbl="asst2" presStyleIdx="0" presStyleCnt="1" custLinFactNeighborX="-4850" custLinFactNeighborY="-31953">
        <dgm:presLayoutVars>
          <dgm:chPref val="3"/>
        </dgm:presLayoutVars>
      </dgm:prSet>
      <dgm:spPr/>
    </dgm:pt>
    <dgm:pt modelId="{AA688DF5-7E46-4BFD-8C9B-E5676C119E51}" type="pres">
      <dgm:prSet presAssocID="{B5B0BB54-8294-4F47-9C2F-BB87875C28D1}" presName="rootConnector3" presStyleLbl="asst2" presStyleIdx="0" presStyleCnt="1"/>
      <dgm:spPr/>
    </dgm:pt>
    <dgm:pt modelId="{25E8EC5D-CA35-4442-AD5E-7D544C27D241}" type="pres">
      <dgm:prSet presAssocID="{B5B0BB54-8294-4F47-9C2F-BB87875C28D1}" presName="hierChild6" presStyleCnt="0"/>
      <dgm:spPr/>
    </dgm:pt>
    <dgm:pt modelId="{19246097-46F4-4480-8F8B-97AEDDE57EA4}" type="pres">
      <dgm:prSet presAssocID="{B5B0BB54-8294-4F47-9C2F-BB87875C28D1}" presName="hierChild7" presStyleCnt="0"/>
      <dgm:spPr/>
    </dgm:pt>
    <dgm:pt modelId="{E085135F-1E13-43AF-A845-90D3844091AF}" type="pres">
      <dgm:prSet presAssocID="{74070D31-1287-48AC-9498-2CBC7057F10D}" presName="Name37" presStyleLbl="parChTrans1D2" presStyleIdx="1" presStyleCnt="3"/>
      <dgm:spPr/>
    </dgm:pt>
    <dgm:pt modelId="{C830C58B-7501-4906-82DF-7C13968D9538}" type="pres">
      <dgm:prSet presAssocID="{49AE5D9C-2E7C-4AF2-BC53-2662D38F397E}" presName="hierRoot2" presStyleCnt="0">
        <dgm:presLayoutVars>
          <dgm:hierBranch val="init"/>
        </dgm:presLayoutVars>
      </dgm:prSet>
      <dgm:spPr/>
    </dgm:pt>
    <dgm:pt modelId="{49828555-BFC4-4998-B187-C9319DF14B4B}" type="pres">
      <dgm:prSet presAssocID="{49AE5D9C-2E7C-4AF2-BC53-2662D38F397E}" presName="rootComposite" presStyleCnt="0"/>
      <dgm:spPr/>
    </dgm:pt>
    <dgm:pt modelId="{94413F71-B5FD-4429-A580-FCE70E1127CC}" type="pres">
      <dgm:prSet presAssocID="{49AE5D9C-2E7C-4AF2-BC53-2662D38F397E}" presName="rootText" presStyleLbl="node2" presStyleIdx="1" presStyleCnt="2" custLinFactNeighborX="-1139" custLinFactNeighborY="-36">
        <dgm:presLayoutVars>
          <dgm:chPref val="3"/>
        </dgm:presLayoutVars>
      </dgm:prSet>
      <dgm:spPr/>
    </dgm:pt>
    <dgm:pt modelId="{8C44EA3C-5CEC-4981-8529-613E38CEF531}" type="pres">
      <dgm:prSet presAssocID="{49AE5D9C-2E7C-4AF2-BC53-2662D38F397E}" presName="rootConnector" presStyleLbl="node2" presStyleIdx="1" presStyleCnt="2"/>
      <dgm:spPr/>
    </dgm:pt>
    <dgm:pt modelId="{85FF417F-013E-4DB8-A3BE-8F40D6B902CC}" type="pres">
      <dgm:prSet presAssocID="{49AE5D9C-2E7C-4AF2-BC53-2662D38F397E}" presName="hierChild4" presStyleCnt="0"/>
      <dgm:spPr/>
    </dgm:pt>
    <dgm:pt modelId="{D221D9C2-5242-4874-A714-95693EC40624}" type="pres">
      <dgm:prSet presAssocID="{49AE5D9C-2E7C-4AF2-BC53-2662D38F397E}" presName="hierChild5" presStyleCnt="0"/>
      <dgm:spPr/>
    </dgm:pt>
    <dgm:pt modelId="{DF00EF26-7E25-45AF-9443-9470AE6C8A2C}" type="pres">
      <dgm:prSet presAssocID="{A9E69C16-5E25-4420-AAD6-7279D52C5768}" presName="hierChild3" presStyleCnt="0"/>
      <dgm:spPr/>
    </dgm:pt>
    <dgm:pt modelId="{F019D4E0-39A3-4F34-8DCA-63E861FE5D7C}" type="pres">
      <dgm:prSet presAssocID="{492559E6-38D8-424C-854F-7E05370BA822}" presName="Name111" presStyleLbl="parChTrans1D2" presStyleIdx="2" presStyleCnt="3"/>
      <dgm:spPr/>
    </dgm:pt>
    <dgm:pt modelId="{477402F5-C6E8-4E9E-92E6-EBBE929E5DAB}" type="pres">
      <dgm:prSet presAssocID="{1533EF7F-C71F-4010-96B3-B47E835F8DF2}" presName="hierRoot3" presStyleCnt="0">
        <dgm:presLayoutVars>
          <dgm:hierBranch val="init"/>
        </dgm:presLayoutVars>
      </dgm:prSet>
      <dgm:spPr/>
    </dgm:pt>
    <dgm:pt modelId="{C276F631-51DF-4A1E-BD41-AFAD10B6B865}" type="pres">
      <dgm:prSet presAssocID="{1533EF7F-C71F-4010-96B3-B47E835F8DF2}" presName="rootComposite3" presStyleCnt="0"/>
      <dgm:spPr/>
    </dgm:pt>
    <dgm:pt modelId="{122013FC-2C4F-49EF-8DF5-A2EC2F0E894C}" type="pres">
      <dgm:prSet presAssocID="{1533EF7F-C71F-4010-96B3-B47E835F8DF2}" presName="rootText3" presStyleLbl="asst1" presStyleIdx="0" presStyleCnt="1" custLinFactX="37407" custLinFactNeighborX="100000" custLinFactNeighborY="-5327">
        <dgm:presLayoutVars>
          <dgm:chPref val="3"/>
        </dgm:presLayoutVars>
      </dgm:prSet>
      <dgm:spPr/>
    </dgm:pt>
    <dgm:pt modelId="{541842E6-C972-42DD-B7A0-D0094A538E2E}" type="pres">
      <dgm:prSet presAssocID="{1533EF7F-C71F-4010-96B3-B47E835F8DF2}" presName="rootConnector3" presStyleLbl="asst1" presStyleIdx="0" presStyleCnt="1"/>
      <dgm:spPr/>
    </dgm:pt>
    <dgm:pt modelId="{5C5170B5-FB0B-4F47-BD62-D5796878A8D9}" type="pres">
      <dgm:prSet presAssocID="{1533EF7F-C71F-4010-96B3-B47E835F8DF2}" presName="hierChild6" presStyleCnt="0"/>
      <dgm:spPr/>
    </dgm:pt>
    <dgm:pt modelId="{82BD4536-D83A-46AC-A5BA-2348BBFE9B22}" type="pres">
      <dgm:prSet presAssocID="{1533EF7F-C71F-4010-96B3-B47E835F8DF2}" presName="hierChild7" presStyleCnt="0"/>
      <dgm:spPr/>
    </dgm:pt>
  </dgm:ptLst>
  <dgm:cxnLst>
    <dgm:cxn modelId="{0C892800-A9B0-40F2-930C-D461EDD2EC69}" type="presOf" srcId="{1533EF7F-C71F-4010-96B3-B47E835F8DF2}" destId="{122013FC-2C4F-49EF-8DF5-A2EC2F0E894C}" srcOrd="0" destOrd="0" presId="urn:microsoft.com/office/officeart/2005/8/layout/orgChart1"/>
    <dgm:cxn modelId="{192D5D0E-D4E7-4F1D-8B77-E92049CC8F72}" srcId="{F4B06F98-E252-47DF-AE90-5E42BE42D226}" destId="{B5B0BB54-8294-4F47-9C2F-BB87875C28D1}" srcOrd="0" destOrd="0" parTransId="{24406907-40FB-405C-8D7E-1D88F0A88196}" sibTransId="{9DB25222-8451-4DE2-BF78-EE09F12777F3}"/>
    <dgm:cxn modelId="{4D79AE13-05ED-4FC2-8CDD-7641F27F3173}" type="presOf" srcId="{A9E69C16-5E25-4420-AAD6-7279D52C5768}" destId="{1A375CD5-4B93-4EBB-ADBE-E3E714B10B0D}" srcOrd="1" destOrd="0" presId="urn:microsoft.com/office/officeart/2005/8/layout/orgChart1"/>
    <dgm:cxn modelId="{55B7FE19-71F3-4D8F-A8A8-1DCC7E092BAB}" type="presOf" srcId="{492559E6-38D8-424C-854F-7E05370BA822}" destId="{F019D4E0-39A3-4F34-8DCA-63E861FE5D7C}" srcOrd="0" destOrd="0" presId="urn:microsoft.com/office/officeart/2005/8/layout/orgChart1"/>
    <dgm:cxn modelId="{E31CEC1E-4BC4-41FF-99AD-6E4E9C1D238C}" srcId="{A9E69C16-5E25-4420-AAD6-7279D52C5768}" destId="{F4B06F98-E252-47DF-AE90-5E42BE42D226}" srcOrd="0" destOrd="0" parTransId="{51BF51F2-E947-443C-8EDF-FCA58DFEE61E}" sibTransId="{6EAE6356-DC81-4D42-80BD-FCD7013F0F92}"/>
    <dgm:cxn modelId="{0B5AE327-F883-4928-9D34-48E4C63EECD2}" srcId="{E2462648-CAEE-497E-89F4-4DB050DB85C0}" destId="{A9E69C16-5E25-4420-AAD6-7279D52C5768}" srcOrd="0" destOrd="0" parTransId="{0B65A657-3E2D-4CE3-B990-85BA36350202}" sibTransId="{C5EF4BB9-A6C4-4455-9691-2DEC1C074193}"/>
    <dgm:cxn modelId="{E0A77145-244C-41E9-8F7D-EAA626CD0083}" type="presOf" srcId="{A9E69C16-5E25-4420-AAD6-7279D52C5768}" destId="{46845013-FA4F-4F3E-BBB9-E0D50D7B2840}" srcOrd="0" destOrd="0" presId="urn:microsoft.com/office/officeart/2005/8/layout/orgChart1"/>
    <dgm:cxn modelId="{5F10B267-95C4-493A-A841-F7366C22C8DF}" type="presOf" srcId="{E2462648-CAEE-497E-89F4-4DB050DB85C0}" destId="{9C9411F5-7D05-4C53-8EE7-CB89B8CD6231}" srcOrd="0" destOrd="0" presId="urn:microsoft.com/office/officeart/2005/8/layout/orgChart1"/>
    <dgm:cxn modelId="{92BCA278-6B81-43C6-BDF6-54718D584B9B}" type="presOf" srcId="{51BF51F2-E947-443C-8EDF-FCA58DFEE61E}" destId="{50AF544E-60DC-4200-A976-B21AD56795D7}" srcOrd="0" destOrd="0" presId="urn:microsoft.com/office/officeart/2005/8/layout/orgChart1"/>
    <dgm:cxn modelId="{50050B8A-3143-4C8C-826C-F681E8EAB07E}" type="presOf" srcId="{24406907-40FB-405C-8D7E-1D88F0A88196}" destId="{C3D6CCA4-AE62-4F05-88CC-049A48582360}" srcOrd="0" destOrd="0" presId="urn:microsoft.com/office/officeart/2005/8/layout/orgChart1"/>
    <dgm:cxn modelId="{A4A72598-10A5-4D95-A888-7614D714C48C}" type="presOf" srcId="{49AE5D9C-2E7C-4AF2-BC53-2662D38F397E}" destId="{94413F71-B5FD-4429-A580-FCE70E1127CC}" srcOrd="0" destOrd="0" presId="urn:microsoft.com/office/officeart/2005/8/layout/orgChart1"/>
    <dgm:cxn modelId="{103528A6-19C6-497B-9A2C-62E0B0D8918B}" type="presOf" srcId="{49AE5D9C-2E7C-4AF2-BC53-2662D38F397E}" destId="{8C44EA3C-5CEC-4981-8529-613E38CEF531}" srcOrd="1" destOrd="0" presId="urn:microsoft.com/office/officeart/2005/8/layout/orgChart1"/>
    <dgm:cxn modelId="{9DCCF7B8-2F92-483B-AEC8-0A1B8031EB6B}" srcId="{A9E69C16-5E25-4420-AAD6-7279D52C5768}" destId="{49AE5D9C-2E7C-4AF2-BC53-2662D38F397E}" srcOrd="2" destOrd="0" parTransId="{74070D31-1287-48AC-9498-2CBC7057F10D}" sibTransId="{F6F2D781-C6EC-4687-860D-45087D14A599}"/>
    <dgm:cxn modelId="{9D49D3B9-7ECF-4759-AFF7-B4FBAEE05E83}" type="presOf" srcId="{B5B0BB54-8294-4F47-9C2F-BB87875C28D1}" destId="{AA688DF5-7E46-4BFD-8C9B-E5676C119E51}" srcOrd="1" destOrd="0" presId="urn:microsoft.com/office/officeart/2005/8/layout/orgChart1"/>
    <dgm:cxn modelId="{66AC29BB-32EE-4776-B8F6-77F2D87991C4}" type="presOf" srcId="{1533EF7F-C71F-4010-96B3-B47E835F8DF2}" destId="{541842E6-C972-42DD-B7A0-D0094A538E2E}" srcOrd="1" destOrd="0" presId="urn:microsoft.com/office/officeart/2005/8/layout/orgChart1"/>
    <dgm:cxn modelId="{72DC0CC2-DB52-4A7C-85E3-AD310055B03D}" type="presOf" srcId="{B5B0BB54-8294-4F47-9C2F-BB87875C28D1}" destId="{944E8BFB-650D-499C-94D6-36194BDAFF97}" srcOrd="0" destOrd="0" presId="urn:microsoft.com/office/officeart/2005/8/layout/orgChart1"/>
    <dgm:cxn modelId="{32B1BFE0-5557-41A8-AEAE-028FD2BCA712}" srcId="{A9E69C16-5E25-4420-AAD6-7279D52C5768}" destId="{1533EF7F-C71F-4010-96B3-B47E835F8DF2}" srcOrd="1" destOrd="0" parTransId="{492559E6-38D8-424C-854F-7E05370BA822}" sibTransId="{610F0D9A-F928-43D4-AE6E-98783ECB3EE5}"/>
    <dgm:cxn modelId="{1065DDE4-DBED-4E3A-BFC1-E51D4635AD03}" type="presOf" srcId="{F4B06F98-E252-47DF-AE90-5E42BE42D226}" destId="{AB38DF1E-09C4-45B5-B097-AE51BC5594DA}" srcOrd="1" destOrd="0" presId="urn:microsoft.com/office/officeart/2005/8/layout/orgChart1"/>
    <dgm:cxn modelId="{0D70A4E5-8FE3-4EBB-B994-841D1404A667}" type="presOf" srcId="{F4B06F98-E252-47DF-AE90-5E42BE42D226}" destId="{81DEC790-2464-4811-B6C4-9C76BF6BACC4}" srcOrd="0" destOrd="0" presId="urn:microsoft.com/office/officeart/2005/8/layout/orgChart1"/>
    <dgm:cxn modelId="{643C26F7-2A74-4CD9-B0E2-06F22E7752CA}" type="presOf" srcId="{74070D31-1287-48AC-9498-2CBC7057F10D}" destId="{E085135F-1E13-43AF-A845-90D3844091AF}" srcOrd="0" destOrd="0" presId="urn:microsoft.com/office/officeart/2005/8/layout/orgChart1"/>
    <dgm:cxn modelId="{F9B10B24-6C34-4621-B859-1A448E2A5BA1}" type="presParOf" srcId="{9C9411F5-7D05-4C53-8EE7-CB89B8CD6231}" destId="{22AB8CD5-E40B-41A7-B418-800F4021FBFD}" srcOrd="0" destOrd="0" presId="urn:microsoft.com/office/officeart/2005/8/layout/orgChart1"/>
    <dgm:cxn modelId="{D7DB7A80-000F-40AF-90E0-C46BA1886847}" type="presParOf" srcId="{22AB8CD5-E40B-41A7-B418-800F4021FBFD}" destId="{9D64CE97-1B31-4120-9338-44D015C5E24F}" srcOrd="0" destOrd="0" presId="urn:microsoft.com/office/officeart/2005/8/layout/orgChart1"/>
    <dgm:cxn modelId="{AF909071-C871-4741-9423-518D1CAC992D}" type="presParOf" srcId="{9D64CE97-1B31-4120-9338-44D015C5E24F}" destId="{46845013-FA4F-4F3E-BBB9-E0D50D7B2840}" srcOrd="0" destOrd="0" presId="urn:microsoft.com/office/officeart/2005/8/layout/orgChart1"/>
    <dgm:cxn modelId="{0EDC0CB4-1F1D-4DD9-9066-35DA429E782C}" type="presParOf" srcId="{9D64CE97-1B31-4120-9338-44D015C5E24F}" destId="{1A375CD5-4B93-4EBB-ADBE-E3E714B10B0D}" srcOrd="1" destOrd="0" presId="urn:microsoft.com/office/officeart/2005/8/layout/orgChart1"/>
    <dgm:cxn modelId="{DE5B130B-2FA7-48B0-8150-69DC311A6D1A}" type="presParOf" srcId="{22AB8CD5-E40B-41A7-B418-800F4021FBFD}" destId="{0246BBE7-4BA9-4B87-A729-1D901225E8E2}" srcOrd="1" destOrd="0" presId="urn:microsoft.com/office/officeart/2005/8/layout/orgChart1"/>
    <dgm:cxn modelId="{AC4092D1-3B6D-4F29-89C7-A3CFE22E8B16}" type="presParOf" srcId="{0246BBE7-4BA9-4B87-A729-1D901225E8E2}" destId="{50AF544E-60DC-4200-A976-B21AD56795D7}" srcOrd="0" destOrd="0" presId="urn:microsoft.com/office/officeart/2005/8/layout/orgChart1"/>
    <dgm:cxn modelId="{3B11E755-000C-407F-B847-76E0F8B7FFBC}" type="presParOf" srcId="{0246BBE7-4BA9-4B87-A729-1D901225E8E2}" destId="{01E9B278-629D-4CC6-9E9B-710C87AACD30}" srcOrd="1" destOrd="0" presId="urn:microsoft.com/office/officeart/2005/8/layout/orgChart1"/>
    <dgm:cxn modelId="{9F179BD9-CC7E-4777-B373-7BDDC127A846}" type="presParOf" srcId="{01E9B278-629D-4CC6-9E9B-710C87AACD30}" destId="{41F82D22-75AC-47F1-A074-4AFD3074489B}" srcOrd="0" destOrd="0" presId="urn:microsoft.com/office/officeart/2005/8/layout/orgChart1"/>
    <dgm:cxn modelId="{5F580090-0A0B-449A-AFDD-60DADE6475D1}" type="presParOf" srcId="{41F82D22-75AC-47F1-A074-4AFD3074489B}" destId="{81DEC790-2464-4811-B6C4-9C76BF6BACC4}" srcOrd="0" destOrd="0" presId="urn:microsoft.com/office/officeart/2005/8/layout/orgChart1"/>
    <dgm:cxn modelId="{5701721A-58E3-4E60-96B5-0FFAC552DDCD}" type="presParOf" srcId="{41F82D22-75AC-47F1-A074-4AFD3074489B}" destId="{AB38DF1E-09C4-45B5-B097-AE51BC5594DA}" srcOrd="1" destOrd="0" presId="urn:microsoft.com/office/officeart/2005/8/layout/orgChart1"/>
    <dgm:cxn modelId="{E942FA75-C238-4843-9F94-BB1B02759248}" type="presParOf" srcId="{01E9B278-629D-4CC6-9E9B-710C87AACD30}" destId="{437D3DDA-057C-4BBB-8BD7-70F9F6228D94}" srcOrd="1" destOrd="0" presId="urn:microsoft.com/office/officeart/2005/8/layout/orgChart1"/>
    <dgm:cxn modelId="{B302545B-F93C-41F5-840C-CB168CBBABF1}" type="presParOf" srcId="{01E9B278-629D-4CC6-9E9B-710C87AACD30}" destId="{DFBF9C67-CBA3-43C1-85C4-0DA66C9A7368}" srcOrd="2" destOrd="0" presId="urn:microsoft.com/office/officeart/2005/8/layout/orgChart1"/>
    <dgm:cxn modelId="{BB86B8E5-9703-4F10-85C4-0CECAE882751}" type="presParOf" srcId="{DFBF9C67-CBA3-43C1-85C4-0DA66C9A7368}" destId="{C3D6CCA4-AE62-4F05-88CC-049A48582360}" srcOrd="0" destOrd="0" presId="urn:microsoft.com/office/officeart/2005/8/layout/orgChart1"/>
    <dgm:cxn modelId="{8AF6F435-49E7-42E7-A5E7-75EC21A226AE}" type="presParOf" srcId="{DFBF9C67-CBA3-43C1-85C4-0DA66C9A7368}" destId="{BDC7C69A-53CC-4636-85C5-052CE91D630C}" srcOrd="1" destOrd="0" presId="urn:microsoft.com/office/officeart/2005/8/layout/orgChart1"/>
    <dgm:cxn modelId="{CB747DB2-4EA1-47F6-98DD-5AFCCC1E4733}" type="presParOf" srcId="{BDC7C69A-53CC-4636-85C5-052CE91D630C}" destId="{F1ACE3DD-83EF-4F05-A2F1-51125D162975}" srcOrd="0" destOrd="0" presId="urn:microsoft.com/office/officeart/2005/8/layout/orgChart1"/>
    <dgm:cxn modelId="{2D45903D-23A1-4F43-A69E-6BD79FAF924F}" type="presParOf" srcId="{F1ACE3DD-83EF-4F05-A2F1-51125D162975}" destId="{944E8BFB-650D-499C-94D6-36194BDAFF97}" srcOrd="0" destOrd="0" presId="urn:microsoft.com/office/officeart/2005/8/layout/orgChart1"/>
    <dgm:cxn modelId="{8D7D88B5-9BDD-4FC4-BEA8-82653BE31705}" type="presParOf" srcId="{F1ACE3DD-83EF-4F05-A2F1-51125D162975}" destId="{AA688DF5-7E46-4BFD-8C9B-E5676C119E51}" srcOrd="1" destOrd="0" presId="urn:microsoft.com/office/officeart/2005/8/layout/orgChart1"/>
    <dgm:cxn modelId="{92EFCE5B-34AD-4A2B-A002-BFBEF0809C45}" type="presParOf" srcId="{BDC7C69A-53CC-4636-85C5-052CE91D630C}" destId="{25E8EC5D-CA35-4442-AD5E-7D544C27D241}" srcOrd="1" destOrd="0" presId="urn:microsoft.com/office/officeart/2005/8/layout/orgChart1"/>
    <dgm:cxn modelId="{DCEB48EE-DB07-4C7F-9F82-5404B64C5766}" type="presParOf" srcId="{BDC7C69A-53CC-4636-85C5-052CE91D630C}" destId="{19246097-46F4-4480-8F8B-97AEDDE57EA4}" srcOrd="2" destOrd="0" presId="urn:microsoft.com/office/officeart/2005/8/layout/orgChart1"/>
    <dgm:cxn modelId="{81829902-1855-4227-A74A-57194AD52CE1}" type="presParOf" srcId="{0246BBE7-4BA9-4B87-A729-1D901225E8E2}" destId="{E085135F-1E13-43AF-A845-90D3844091AF}" srcOrd="2" destOrd="0" presId="urn:microsoft.com/office/officeart/2005/8/layout/orgChart1"/>
    <dgm:cxn modelId="{885D5885-99C0-486C-ABBC-FF4CC1A98F4F}" type="presParOf" srcId="{0246BBE7-4BA9-4B87-A729-1D901225E8E2}" destId="{C830C58B-7501-4906-82DF-7C13968D9538}" srcOrd="3" destOrd="0" presId="urn:microsoft.com/office/officeart/2005/8/layout/orgChart1"/>
    <dgm:cxn modelId="{793C56E5-C16B-4168-8032-9ECB04F8F3BC}" type="presParOf" srcId="{C830C58B-7501-4906-82DF-7C13968D9538}" destId="{49828555-BFC4-4998-B187-C9319DF14B4B}" srcOrd="0" destOrd="0" presId="urn:microsoft.com/office/officeart/2005/8/layout/orgChart1"/>
    <dgm:cxn modelId="{5C8B39A9-2BF7-40CE-A6A9-843D59BE5EEE}" type="presParOf" srcId="{49828555-BFC4-4998-B187-C9319DF14B4B}" destId="{94413F71-B5FD-4429-A580-FCE70E1127CC}" srcOrd="0" destOrd="0" presId="urn:microsoft.com/office/officeart/2005/8/layout/orgChart1"/>
    <dgm:cxn modelId="{96EDB35D-C5B0-4FC3-AAAD-F6D2834A7AE5}" type="presParOf" srcId="{49828555-BFC4-4998-B187-C9319DF14B4B}" destId="{8C44EA3C-5CEC-4981-8529-613E38CEF531}" srcOrd="1" destOrd="0" presId="urn:microsoft.com/office/officeart/2005/8/layout/orgChart1"/>
    <dgm:cxn modelId="{8D01D696-80B9-4CE3-B755-7086D932DF4E}" type="presParOf" srcId="{C830C58B-7501-4906-82DF-7C13968D9538}" destId="{85FF417F-013E-4DB8-A3BE-8F40D6B902CC}" srcOrd="1" destOrd="0" presId="urn:microsoft.com/office/officeart/2005/8/layout/orgChart1"/>
    <dgm:cxn modelId="{4FFBB2D3-8F4D-46C2-9898-13395B9D1867}" type="presParOf" srcId="{C830C58B-7501-4906-82DF-7C13968D9538}" destId="{D221D9C2-5242-4874-A714-95693EC40624}" srcOrd="2" destOrd="0" presId="urn:microsoft.com/office/officeart/2005/8/layout/orgChart1"/>
    <dgm:cxn modelId="{DB6535FB-F1B8-49D9-A54A-54B769E2B520}" type="presParOf" srcId="{22AB8CD5-E40B-41A7-B418-800F4021FBFD}" destId="{DF00EF26-7E25-45AF-9443-9470AE6C8A2C}" srcOrd="2" destOrd="0" presId="urn:microsoft.com/office/officeart/2005/8/layout/orgChart1"/>
    <dgm:cxn modelId="{A41ED4A6-DA73-423A-8329-6DDB39E7D56A}" type="presParOf" srcId="{DF00EF26-7E25-45AF-9443-9470AE6C8A2C}" destId="{F019D4E0-39A3-4F34-8DCA-63E861FE5D7C}" srcOrd="0" destOrd="0" presId="urn:microsoft.com/office/officeart/2005/8/layout/orgChart1"/>
    <dgm:cxn modelId="{09B842FE-1D18-4594-BB1F-211FF0574D25}" type="presParOf" srcId="{DF00EF26-7E25-45AF-9443-9470AE6C8A2C}" destId="{477402F5-C6E8-4E9E-92E6-EBBE929E5DAB}" srcOrd="1" destOrd="0" presId="urn:microsoft.com/office/officeart/2005/8/layout/orgChart1"/>
    <dgm:cxn modelId="{69BCAAF5-6F8F-431F-AF49-2A3C9A1EE956}" type="presParOf" srcId="{477402F5-C6E8-4E9E-92E6-EBBE929E5DAB}" destId="{C276F631-51DF-4A1E-BD41-AFAD10B6B865}" srcOrd="0" destOrd="0" presId="urn:microsoft.com/office/officeart/2005/8/layout/orgChart1"/>
    <dgm:cxn modelId="{389F9613-BFBD-4D42-AFE8-1C8637A3A6C9}" type="presParOf" srcId="{C276F631-51DF-4A1E-BD41-AFAD10B6B865}" destId="{122013FC-2C4F-49EF-8DF5-A2EC2F0E894C}" srcOrd="0" destOrd="0" presId="urn:microsoft.com/office/officeart/2005/8/layout/orgChart1"/>
    <dgm:cxn modelId="{3016D8BB-3C37-4A56-B8D6-96E15486B864}" type="presParOf" srcId="{C276F631-51DF-4A1E-BD41-AFAD10B6B865}" destId="{541842E6-C972-42DD-B7A0-D0094A538E2E}" srcOrd="1" destOrd="0" presId="urn:microsoft.com/office/officeart/2005/8/layout/orgChart1"/>
    <dgm:cxn modelId="{9BA8E2A5-6B0C-41B6-A82C-D81C2D0D6292}" type="presParOf" srcId="{477402F5-C6E8-4E9E-92E6-EBBE929E5DAB}" destId="{5C5170B5-FB0B-4F47-BD62-D5796878A8D9}" srcOrd="1" destOrd="0" presId="urn:microsoft.com/office/officeart/2005/8/layout/orgChart1"/>
    <dgm:cxn modelId="{3FB0AF8C-294F-4EFF-BA55-834713F26A1B}" type="presParOf" srcId="{477402F5-C6E8-4E9E-92E6-EBBE929E5DAB}" destId="{82BD4536-D83A-46AC-A5BA-2348BBFE9B22}" srcOrd="2" destOrd="0" presId="urn:microsoft.com/office/officeart/2005/8/layout/orgChart1"/>
  </dgm:cxnLst>
  <dgm:bg/>
  <dgm:whole>
    <a:ln w="381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462648-CAEE-497E-89F4-4DB050DB85C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E69C16-5E25-4420-AAD6-7279D52C5768}">
      <dgm:prSet phldrT="[Text]"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Interim Vice President, Institutional Advancement and Development</a:t>
          </a:r>
        </a:p>
        <a:p>
          <a:r>
            <a:rPr lang="en-US" sz="1600" b="1" dirty="0">
              <a:solidFill>
                <a:schemeClr val="bg1"/>
              </a:solidFill>
            </a:rPr>
            <a:t>Mr. Dominique I. Grate</a:t>
          </a:r>
          <a:endParaRPr lang="en-US" sz="1400" b="1" dirty="0">
            <a:solidFill>
              <a:schemeClr val="bg1"/>
            </a:solidFill>
          </a:endParaRPr>
        </a:p>
      </dgm:t>
    </dgm:pt>
    <dgm:pt modelId="{0B65A657-3E2D-4CE3-B990-85BA36350202}" type="parTrans" cxnId="{0B5AE327-F883-4928-9D34-48E4C63EECD2}">
      <dgm:prSet/>
      <dgm:spPr/>
      <dgm:t>
        <a:bodyPr/>
        <a:lstStyle/>
        <a:p>
          <a:endParaRPr lang="en-US"/>
        </a:p>
      </dgm:t>
    </dgm:pt>
    <dgm:pt modelId="{C5EF4BB9-A6C4-4455-9691-2DEC1C074193}" type="sibTrans" cxnId="{0B5AE327-F883-4928-9D34-48E4C63EECD2}">
      <dgm:prSet/>
      <dgm:spPr/>
      <dgm:t>
        <a:bodyPr/>
        <a:lstStyle/>
        <a:p>
          <a:endParaRPr lang="en-US"/>
        </a:p>
      </dgm:t>
    </dgm:pt>
    <dgm:pt modelId="{07AB2E2E-4034-449B-B584-A9AB84F3121A}" type="asst">
      <dgm:prSet phldrT="[Text]"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400" b="1" dirty="0">
              <a:solidFill>
                <a:schemeClr val="bg1"/>
              </a:solidFill>
            </a:rPr>
            <a:t>Assistant Vice President, Institutional Advancement and Development/Governmental Affairs</a:t>
          </a:r>
        </a:p>
        <a:p>
          <a:r>
            <a:rPr lang="en-US" sz="1400" b="1" dirty="0">
              <a:solidFill>
                <a:schemeClr val="bg1"/>
              </a:solidFill>
            </a:rPr>
            <a:t>Ms. Gwendolyn Winters</a:t>
          </a:r>
        </a:p>
      </dgm:t>
    </dgm:pt>
    <dgm:pt modelId="{443D0B81-24C9-4D72-AEDF-7C8DB435244F}" type="parTrans" cxnId="{8F256BCC-DAA4-41B0-B193-BCD33761D1A7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E6670E6-962B-41B0-8D2D-1F1705D0A26C}" type="sibTrans" cxnId="{8F256BCC-DAA4-41B0-B193-BCD33761D1A7}">
      <dgm:prSet/>
      <dgm:spPr/>
      <dgm:t>
        <a:bodyPr/>
        <a:lstStyle/>
        <a:p>
          <a:endParaRPr lang="en-US"/>
        </a:p>
      </dgm:t>
    </dgm:pt>
    <dgm:pt modelId="{F4B06F98-E252-47DF-AE90-5E42BE42D226}">
      <dgm:prSet phldrT="[Text]"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Administrative Assistant/Gift Entry</a:t>
          </a:r>
        </a:p>
        <a:p>
          <a:r>
            <a:rPr lang="en-US" sz="1600" b="1" dirty="0">
              <a:solidFill>
                <a:schemeClr val="bg1"/>
              </a:solidFill>
            </a:rPr>
            <a:t>Vacant</a:t>
          </a:r>
        </a:p>
      </dgm:t>
    </dgm:pt>
    <dgm:pt modelId="{51BF51F2-E947-443C-8EDF-FCA58DFEE61E}" type="parTrans" cxnId="{E31CEC1E-4BC4-41FF-99AD-6E4E9C1D238C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6EAE6356-DC81-4D42-80BD-FCD7013F0F92}" type="sibTrans" cxnId="{E31CEC1E-4BC4-41FF-99AD-6E4E9C1D238C}">
      <dgm:prSet/>
      <dgm:spPr/>
      <dgm:t>
        <a:bodyPr/>
        <a:lstStyle/>
        <a:p>
          <a:endParaRPr lang="en-US"/>
        </a:p>
      </dgm:t>
    </dgm:pt>
    <dgm:pt modelId="{1533EF7F-C71F-4010-96B3-B47E835F8DF2}" type="asst">
      <dgm:prSet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Assistant Vice President of Development</a:t>
          </a:r>
        </a:p>
        <a:p>
          <a:r>
            <a:rPr lang="en-US" sz="1600" b="1" dirty="0">
              <a:solidFill>
                <a:schemeClr val="bg1"/>
              </a:solidFill>
            </a:rPr>
            <a:t>vacant</a:t>
          </a:r>
        </a:p>
      </dgm:t>
    </dgm:pt>
    <dgm:pt modelId="{492559E6-38D8-424C-854F-7E05370BA822}" type="parTrans" cxnId="{32B1BFE0-5557-41A8-AEAE-028FD2BCA71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610F0D9A-F928-43D4-AE6E-98783ECB3EE5}" type="sibTrans" cxnId="{32B1BFE0-5557-41A8-AEAE-028FD2BCA712}">
      <dgm:prSet/>
      <dgm:spPr/>
      <dgm:t>
        <a:bodyPr/>
        <a:lstStyle/>
        <a:p>
          <a:endParaRPr lang="en-US"/>
        </a:p>
      </dgm:t>
    </dgm:pt>
    <dgm:pt modelId="{C605C152-F537-4782-B1BB-3E51F957F741}">
      <dgm:prSet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Director of Public Relations</a:t>
          </a:r>
        </a:p>
        <a:p>
          <a:r>
            <a:rPr lang="en-US" sz="1600" b="1" dirty="0">
              <a:solidFill>
                <a:schemeClr val="bg1"/>
              </a:solidFill>
            </a:rPr>
            <a:t>Vacant</a:t>
          </a:r>
        </a:p>
      </dgm:t>
    </dgm:pt>
    <dgm:pt modelId="{729A52D8-91ED-4A44-82D2-CD8E79BDBE08}" type="parTrans" cxnId="{CC005BA9-D96A-4431-B548-847BA258F1D8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BB06695-D8E7-4DB5-A9CF-0AC663B0D883}" type="sibTrans" cxnId="{CC005BA9-D96A-4431-B548-847BA258F1D8}">
      <dgm:prSet/>
      <dgm:spPr/>
      <dgm:t>
        <a:bodyPr/>
        <a:lstStyle/>
        <a:p>
          <a:endParaRPr lang="en-US"/>
        </a:p>
      </dgm:t>
    </dgm:pt>
    <dgm:pt modelId="{857A19A2-3A64-4AC2-9DFC-BAB87509C439}">
      <dgm:prSet custT="1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sz="1400" b="1" dirty="0">
              <a:solidFill>
                <a:schemeClr val="bg1"/>
              </a:solidFill>
            </a:rPr>
            <a:t>Assistant Director of Public Relations/Sports Information Director</a:t>
          </a:r>
        </a:p>
        <a:p>
          <a:r>
            <a:rPr lang="en-US" sz="1200" b="1" dirty="0">
              <a:solidFill>
                <a:schemeClr val="bg1"/>
              </a:solidFill>
            </a:rPr>
            <a:t>VACANT</a:t>
          </a:r>
        </a:p>
      </dgm:t>
    </dgm:pt>
    <dgm:pt modelId="{47FA1934-18F4-48FF-B228-917F614EA779}" type="parTrans" cxnId="{E30D2FF5-64B2-416C-B940-1619ED226928}">
      <dgm:prSet/>
      <dgm:spPr>
        <a:noFill/>
        <a:ln w="127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6919211B-B994-4BC4-A32A-098590AEEB05}" type="sibTrans" cxnId="{E30D2FF5-64B2-416C-B940-1619ED226928}">
      <dgm:prSet/>
      <dgm:spPr/>
      <dgm:t>
        <a:bodyPr/>
        <a:lstStyle/>
        <a:p>
          <a:endParaRPr lang="en-US"/>
        </a:p>
      </dgm:t>
    </dgm:pt>
    <dgm:pt modelId="{DE88F42A-918B-4C49-B0AE-3EF4D85FB64D}">
      <dgm:prSet phldrT="[Text]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Executive Director of Alumni Affairs</a:t>
          </a:r>
        </a:p>
        <a:p>
          <a:r>
            <a:rPr lang="en-US" b="1" dirty="0">
              <a:solidFill>
                <a:schemeClr val="bg1"/>
              </a:solidFill>
            </a:rPr>
            <a:t>Mr. William Hampton</a:t>
          </a:r>
        </a:p>
      </dgm:t>
    </dgm:pt>
    <dgm:pt modelId="{7A53A1F8-451B-4EBB-80F7-9EAF262736CC}" type="parTrans" cxnId="{1E50857D-40F9-421C-89E1-241BF0CB6E84}">
      <dgm:prSet/>
      <dgm:spPr/>
      <dgm:t>
        <a:bodyPr/>
        <a:lstStyle/>
        <a:p>
          <a:endParaRPr lang="en-US"/>
        </a:p>
      </dgm:t>
    </dgm:pt>
    <dgm:pt modelId="{A14AFFE9-116B-4D3A-B31B-96854648C875}" type="sibTrans" cxnId="{1E50857D-40F9-421C-89E1-241BF0CB6E84}">
      <dgm:prSet/>
      <dgm:spPr/>
      <dgm:t>
        <a:bodyPr/>
        <a:lstStyle/>
        <a:p>
          <a:endParaRPr lang="en-US"/>
        </a:p>
      </dgm:t>
    </dgm:pt>
    <dgm:pt modelId="{F24F7E7C-36ED-4107-9B65-D8C432A7B950}">
      <dgm:prSet phldrT="[Text]"/>
      <dgm:spPr>
        <a:solidFill>
          <a:srgbClr val="3366FF"/>
        </a:solidFill>
        <a:ln w="19050">
          <a:solidFill>
            <a:schemeClr val="tx1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Asst. Dir of Alumni Affairs/Social Media Coordinator/Prospect Researcher</a:t>
          </a:r>
        </a:p>
        <a:p>
          <a:r>
            <a:rPr lang="en-US" b="1" dirty="0">
              <a:solidFill>
                <a:schemeClr val="bg1"/>
              </a:solidFill>
            </a:rPr>
            <a:t>Vacant</a:t>
          </a:r>
        </a:p>
      </dgm:t>
    </dgm:pt>
    <dgm:pt modelId="{9239129E-2B0D-42DA-A4DD-96FAFAF14F94}" type="parTrans" cxnId="{68CA1510-0962-4994-B1B8-D2E72E1B4C09}">
      <dgm:prSet/>
      <dgm:spPr/>
      <dgm:t>
        <a:bodyPr/>
        <a:lstStyle/>
        <a:p>
          <a:endParaRPr lang="en-US"/>
        </a:p>
      </dgm:t>
    </dgm:pt>
    <dgm:pt modelId="{0B7EADC6-FD31-45A7-A189-8AA07FEAABA7}" type="sibTrans" cxnId="{68CA1510-0962-4994-B1B8-D2E72E1B4C09}">
      <dgm:prSet/>
      <dgm:spPr/>
      <dgm:t>
        <a:bodyPr/>
        <a:lstStyle/>
        <a:p>
          <a:endParaRPr lang="en-US"/>
        </a:p>
      </dgm:t>
    </dgm:pt>
    <dgm:pt modelId="{9C9411F5-7D05-4C53-8EE7-CB89B8CD6231}" type="pres">
      <dgm:prSet presAssocID="{E2462648-CAEE-497E-89F4-4DB050DB85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2AB8CD5-E40B-41A7-B418-800F4021FBFD}" type="pres">
      <dgm:prSet presAssocID="{A9E69C16-5E25-4420-AAD6-7279D52C5768}" presName="hierRoot1" presStyleCnt="0">
        <dgm:presLayoutVars>
          <dgm:hierBranch val="init"/>
        </dgm:presLayoutVars>
      </dgm:prSet>
      <dgm:spPr/>
    </dgm:pt>
    <dgm:pt modelId="{9D64CE97-1B31-4120-9338-44D015C5E24F}" type="pres">
      <dgm:prSet presAssocID="{A9E69C16-5E25-4420-AAD6-7279D52C5768}" presName="rootComposite1" presStyleCnt="0"/>
      <dgm:spPr/>
    </dgm:pt>
    <dgm:pt modelId="{46845013-FA4F-4F3E-BBB9-E0D50D7B2840}" type="pres">
      <dgm:prSet presAssocID="{A9E69C16-5E25-4420-AAD6-7279D52C5768}" presName="rootText1" presStyleLbl="node0" presStyleIdx="0" presStyleCnt="3" custScaleX="143538" custScaleY="125124" custLinFactNeighborX="85907" custLinFactNeighborY="11040">
        <dgm:presLayoutVars>
          <dgm:chPref val="3"/>
        </dgm:presLayoutVars>
      </dgm:prSet>
      <dgm:spPr/>
    </dgm:pt>
    <dgm:pt modelId="{1A375CD5-4B93-4EBB-ADBE-E3E714B10B0D}" type="pres">
      <dgm:prSet presAssocID="{A9E69C16-5E25-4420-AAD6-7279D52C5768}" presName="rootConnector1" presStyleLbl="node1" presStyleIdx="0" presStyleCnt="0"/>
      <dgm:spPr/>
    </dgm:pt>
    <dgm:pt modelId="{0246BBE7-4BA9-4B87-A729-1D901225E8E2}" type="pres">
      <dgm:prSet presAssocID="{A9E69C16-5E25-4420-AAD6-7279D52C5768}" presName="hierChild2" presStyleCnt="0"/>
      <dgm:spPr/>
    </dgm:pt>
    <dgm:pt modelId="{50AF544E-60DC-4200-A976-B21AD56795D7}" type="pres">
      <dgm:prSet presAssocID="{51BF51F2-E947-443C-8EDF-FCA58DFEE61E}" presName="Name37" presStyleLbl="parChTrans1D2" presStyleIdx="0" presStyleCnt="3"/>
      <dgm:spPr/>
    </dgm:pt>
    <dgm:pt modelId="{01E9B278-629D-4CC6-9E9B-710C87AACD30}" type="pres">
      <dgm:prSet presAssocID="{F4B06F98-E252-47DF-AE90-5E42BE42D226}" presName="hierRoot2" presStyleCnt="0">
        <dgm:presLayoutVars>
          <dgm:hierBranch val="init"/>
        </dgm:presLayoutVars>
      </dgm:prSet>
      <dgm:spPr/>
    </dgm:pt>
    <dgm:pt modelId="{41F82D22-75AC-47F1-A074-4AFD3074489B}" type="pres">
      <dgm:prSet presAssocID="{F4B06F98-E252-47DF-AE90-5E42BE42D226}" presName="rootComposite" presStyleCnt="0"/>
      <dgm:spPr/>
    </dgm:pt>
    <dgm:pt modelId="{81DEC790-2464-4811-B6C4-9C76BF6BACC4}" type="pres">
      <dgm:prSet presAssocID="{F4B06F98-E252-47DF-AE90-5E42BE42D226}" presName="rootText" presStyleLbl="node2" presStyleIdx="0" presStyleCnt="1" custAng="0" custScaleX="118820" custLinFactY="-100000" custLinFactNeighborX="93850" custLinFactNeighborY="-150733">
        <dgm:presLayoutVars>
          <dgm:chPref val="3"/>
        </dgm:presLayoutVars>
      </dgm:prSet>
      <dgm:spPr/>
    </dgm:pt>
    <dgm:pt modelId="{AB38DF1E-09C4-45B5-B097-AE51BC5594DA}" type="pres">
      <dgm:prSet presAssocID="{F4B06F98-E252-47DF-AE90-5E42BE42D226}" presName="rootConnector" presStyleLbl="node2" presStyleIdx="0" presStyleCnt="1"/>
      <dgm:spPr/>
    </dgm:pt>
    <dgm:pt modelId="{437D3DDA-057C-4BBB-8BD7-70F9F6228D94}" type="pres">
      <dgm:prSet presAssocID="{F4B06F98-E252-47DF-AE90-5E42BE42D226}" presName="hierChild4" presStyleCnt="0"/>
      <dgm:spPr/>
    </dgm:pt>
    <dgm:pt modelId="{DFBF9C67-CBA3-43C1-85C4-0DA66C9A7368}" type="pres">
      <dgm:prSet presAssocID="{F4B06F98-E252-47DF-AE90-5E42BE42D226}" presName="hierChild5" presStyleCnt="0"/>
      <dgm:spPr/>
    </dgm:pt>
    <dgm:pt modelId="{DF00EF26-7E25-45AF-9443-9470AE6C8A2C}" type="pres">
      <dgm:prSet presAssocID="{A9E69C16-5E25-4420-AAD6-7279D52C5768}" presName="hierChild3" presStyleCnt="0"/>
      <dgm:spPr/>
    </dgm:pt>
    <dgm:pt modelId="{F8AD4B85-6531-4A41-A95A-72FE3EEE9793}" type="pres">
      <dgm:prSet presAssocID="{443D0B81-24C9-4D72-AEDF-7C8DB435244F}" presName="Name111" presStyleLbl="parChTrans1D2" presStyleIdx="1" presStyleCnt="3"/>
      <dgm:spPr/>
    </dgm:pt>
    <dgm:pt modelId="{3FA3074F-57F5-48B7-978F-6050B6816FAF}" type="pres">
      <dgm:prSet presAssocID="{07AB2E2E-4034-449B-B584-A9AB84F3121A}" presName="hierRoot3" presStyleCnt="0">
        <dgm:presLayoutVars>
          <dgm:hierBranch val="init"/>
        </dgm:presLayoutVars>
      </dgm:prSet>
      <dgm:spPr/>
    </dgm:pt>
    <dgm:pt modelId="{76A0A8AC-C927-4562-AF2E-E244A94CF56D}" type="pres">
      <dgm:prSet presAssocID="{07AB2E2E-4034-449B-B584-A9AB84F3121A}" presName="rootComposite3" presStyleCnt="0"/>
      <dgm:spPr/>
    </dgm:pt>
    <dgm:pt modelId="{91D55599-B859-44FC-B503-F9067A08494A}" type="pres">
      <dgm:prSet presAssocID="{07AB2E2E-4034-449B-B584-A9AB84F3121A}" presName="rootText3" presStyleLbl="asst1" presStyleIdx="0" presStyleCnt="2" custScaleX="150186" custScaleY="127046" custLinFactNeighborX="-6786" custLinFactNeighborY="-35221">
        <dgm:presLayoutVars>
          <dgm:chPref val="3"/>
        </dgm:presLayoutVars>
      </dgm:prSet>
      <dgm:spPr/>
    </dgm:pt>
    <dgm:pt modelId="{2BD485E0-31AF-4F57-BF21-7073F7100BD8}" type="pres">
      <dgm:prSet presAssocID="{07AB2E2E-4034-449B-B584-A9AB84F3121A}" presName="rootConnector3" presStyleLbl="asst1" presStyleIdx="0" presStyleCnt="2"/>
      <dgm:spPr/>
    </dgm:pt>
    <dgm:pt modelId="{DAD0100D-3E07-40DA-AD67-D93473BD95F7}" type="pres">
      <dgm:prSet presAssocID="{07AB2E2E-4034-449B-B584-A9AB84F3121A}" presName="hierChild6" presStyleCnt="0"/>
      <dgm:spPr/>
    </dgm:pt>
    <dgm:pt modelId="{2B71A256-6F7B-4F7D-89E2-F5CC3A169633}" type="pres">
      <dgm:prSet presAssocID="{07AB2E2E-4034-449B-B584-A9AB84F3121A}" presName="hierChild7" presStyleCnt="0"/>
      <dgm:spPr/>
    </dgm:pt>
    <dgm:pt modelId="{F019D4E0-39A3-4F34-8DCA-63E861FE5D7C}" type="pres">
      <dgm:prSet presAssocID="{492559E6-38D8-424C-854F-7E05370BA822}" presName="Name111" presStyleLbl="parChTrans1D2" presStyleIdx="2" presStyleCnt="3"/>
      <dgm:spPr/>
    </dgm:pt>
    <dgm:pt modelId="{477402F5-C6E8-4E9E-92E6-EBBE929E5DAB}" type="pres">
      <dgm:prSet presAssocID="{1533EF7F-C71F-4010-96B3-B47E835F8DF2}" presName="hierRoot3" presStyleCnt="0">
        <dgm:presLayoutVars>
          <dgm:hierBranch val="init"/>
        </dgm:presLayoutVars>
      </dgm:prSet>
      <dgm:spPr/>
    </dgm:pt>
    <dgm:pt modelId="{C276F631-51DF-4A1E-BD41-AFAD10B6B865}" type="pres">
      <dgm:prSet presAssocID="{1533EF7F-C71F-4010-96B3-B47E835F8DF2}" presName="rootComposite3" presStyleCnt="0"/>
      <dgm:spPr/>
    </dgm:pt>
    <dgm:pt modelId="{122013FC-2C4F-49EF-8DF5-A2EC2F0E894C}" type="pres">
      <dgm:prSet presAssocID="{1533EF7F-C71F-4010-96B3-B47E835F8DF2}" presName="rootText3" presStyleLbl="asst1" presStyleIdx="1" presStyleCnt="2" custScaleX="119583" custScaleY="123049" custLinFactX="61568" custLinFactNeighborX="100000" custLinFactNeighborY="-22488">
        <dgm:presLayoutVars>
          <dgm:chPref val="3"/>
        </dgm:presLayoutVars>
      </dgm:prSet>
      <dgm:spPr/>
    </dgm:pt>
    <dgm:pt modelId="{541842E6-C972-42DD-B7A0-D0094A538E2E}" type="pres">
      <dgm:prSet presAssocID="{1533EF7F-C71F-4010-96B3-B47E835F8DF2}" presName="rootConnector3" presStyleLbl="asst1" presStyleIdx="1" presStyleCnt="2"/>
      <dgm:spPr/>
    </dgm:pt>
    <dgm:pt modelId="{5C5170B5-FB0B-4F47-BD62-D5796878A8D9}" type="pres">
      <dgm:prSet presAssocID="{1533EF7F-C71F-4010-96B3-B47E835F8DF2}" presName="hierChild6" presStyleCnt="0"/>
      <dgm:spPr/>
    </dgm:pt>
    <dgm:pt modelId="{6D35A76D-8EC0-4435-ACEF-279F4B7C706A}" type="pres">
      <dgm:prSet presAssocID="{729A52D8-91ED-4A44-82D2-CD8E79BDBE08}" presName="Name37" presStyleLbl="parChTrans1D3" presStyleIdx="0" presStyleCnt="1"/>
      <dgm:spPr/>
    </dgm:pt>
    <dgm:pt modelId="{CC3689CC-E5F3-4F03-B211-337E5140C285}" type="pres">
      <dgm:prSet presAssocID="{C605C152-F537-4782-B1BB-3E51F957F741}" presName="hierRoot2" presStyleCnt="0">
        <dgm:presLayoutVars>
          <dgm:hierBranch val="init"/>
        </dgm:presLayoutVars>
      </dgm:prSet>
      <dgm:spPr/>
    </dgm:pt>
    <dgm:pt modelId="{B061D88A-513E-4078-9381-A67B444848AA}" type="pres">
      <dgm:prSet presAssocID="{C605C152-F537-4782-B1BB-3E51F957F741}" presName="rootComposite" presStyleCnt="0"/>
      <dgm:spPr/>
    </dgm:pt>
    <dgm:pt modelId="{A69D473C-6DA4-4D30-809A-C81B7272208E}" type="pres">
      <dgm:prSet presAssocID="{C605C152-F537-4782-B1BB-3E51F957F741}" presName="rootText" presStyleLbl="node3" presStyleIdx="0" presStyleCnt="1" custScaleX="121586" custLinFactX="100000" custLinFactNeighborX="133095" custLinFactNeighborY="-16908">
        <dgm:presLayoutVars>
          <dgm:chPref val="3"/>
        </dgm:presLayoutVars>
      </dgm:prSet>
      <dgm:spPr/>
    </dgm:pt>
    <dgm:pt modelId="{6A4238D5-2E92-4B45-ADFD-8E02D44C9A20}" type="pres">
      <dgm:prSet presAssocID="{C605C152-F537-4782-B1BB-3E51F957F741}" presName="rootConnector" presStyleLbl="node3" presStyleIdx="0" presStyleCnt="1"/>
      <dgm:spPr/>
    </dgm:pt>
    <dgm:pt modelId="{C2B831C2-FFEF-4A17-B2F5-9C0704855ABF}" type="pres">
      <dgm:prSet presAssocID="{C605C152-F537-4782-B1BB-3E51F957F741}" presName="hierChild4" presStyleCnt="0"/>
      <dgm:spPr/>
    </dgm:pt>
    <dgm:pt modelId="{FEDB20C8-8FDE-444D-8F26-8EEEE642B49D}" type="pres">
      <dgm:prSet presAssocID="{47FA1934-18F4-48FF-B228-917F614EA779}" presName="Name37" presStyleLbl="parChTrans1D4" presStyleIdx="0" presStyleCnt="1"/>
      <dgm:spPr/>
    </dgm:pt>
    <dgm:pt modelId="{EC45DC7B-6231-4506-ACED-3FCA27F1E1A8}" type="pres">
      <dgm:prSet presAssocID="{857A19A2-3A64-4AC2-9DFC-BAB87509C439}" presName="hierRoot2" presStyleCnt="0">
        <dgm:presLayoutVars>
          <dgm:hierBranch val="init"/>
        </dgm:presLayoutVars>
      </dgm:prSet>
      <dgm:spPr/>
    </dgm:pt>
    <dgm:pt modelId="{12DE9B6F-BFAD-4F75-9271-4AA645F998C9}" type="pres">
      <dgm:prSet presAssocID="{857A19A2-3A64-4AC2-9DFC-BAB87509C439}" presName="rootComposite" presStyleCnt="0"/>
      <dgm:spPr/>
    </dgm:pt>
    <dgm:pt modelId="{1AA36D95-63B0-479E-9E1D-F045C7934224}" type="pres">
      <dgm:prSet presAssocID="{857A19A2-3A64-4AC2-9DFC-BAB87509C439}" presName="rootText" presStyleLbl="node4" presStyleIdx="0" presStyleCnt="1" custScaleX="109203" custScaleY="141791" custLinFactX="100000" custLinFactNeighborX="117346" custLinFactNeighborY="-2199">
        <dgm:presLayoutVars>
          <dgm:chPref val="3"/>
        </dgm:presLayoutVars>
      </dgm:prSet>
      <dgm:spPr/>
    </dgm:pt>
    <dgm:pt modelId="{95271DE6-71E2-480D-8A6D-AB265804C62A}" type="pres">
      <dgm:prSet presAssocID="{857A19A2-3A64-4AC2-9DFC-BAB87509C439}" presName="rootConnector" presStyleLbl="node4" presStyleIdx="0" presStyleCnt="1"/>
      <dgm:spPr/>
    </dgm:pt>
    <dgm:pt modelId="{42BB36B9-9D75-443B-8D8B-2B3CF7C715BA}" type="pres">
      <dgm:prSet presAssocID="{857A19A2-3A64-4AC2-9DFC-BAB87509C439}" presName="hierChild4" presStyleCnt="0"/>
      <dgm:spPr/>
    </dgm:pt>
    <dgm:pt modelId="{4CB0C986-2D04-4B7C-816E-31EEB00E0064}" type="pres">
      <dgm:prSet presAssocID="{857A19A2-3A64-4AC2-9DFC-BAB87509C439}" presName="hierChild5" presStyleCnt="0"/>
      <dgm:spPr/>
    </dgm:pt>
    <dgm:pt modelId="{79646D4E-D7E2-4590-B32C-B43F6E0CACFB}" type="pres">
      <dgm:prSet presAssocID="{C605C152-F537-4782-B1BB-3E51F957F741}" presName="hierChild5" presStyleCnt="0"/>
      <dgm:spPr/>
    </dgm:pt>
    <dgm:pt modelId="{82BD4536-D83A-46AC-A5BA-2348BBFE9B22}" type="pres">
      <dgm:prSet presAssocID="{1533EF7F-C71F-4010-96B3-B47E835F8DF2}" presName="hierChild7" presStyleCnt="0"/>
      <dgm:spPr/>
    </dgm:pt>
    <dgm:pt modelId="{EBCB195B-0B18-46D2-8912-1E1870D10421}" type="pres">
      <dgm:prSet presAssocID="{DE88F42A-918B-4C49-B0AE-3EF4D85FB64D}" presName="hierRoot1" presStyleCnt="0">
        <dgm:presLayoutVars>
          <dgm:hierBranch val="init"/>
        </dgm:presLayoutVars>
      </dgm:prSet>
      <dgm:spPr/>
    </dgm:pt>
    <dgm:pt modelId="{2B5F9E54-CAF6-4C27-AE51-835E92FCBC81}" type="pres">
      <dgm:prSet presAssocID="{DE88F42A-918B-4C49-B0AE-3EF4D85FB64D}" presName="rootComposite1" presStyleCnt="0"/>
      <dgm:spPr/>
    </dgm:pt>
    <dgm:pt modelId="{742EC914-E3AC-4EBB-9921-5F82CC4D9831}" type="pres">
      <dgm:prSet presAssocID="{DE88F42A-918B-4C49-B0AE-3EF4D85FB64D}" presName="rootText1" presStyleLbl="node0" presStyleIdx="1" presStyleCnt="3" custScaleY="135706" custLinFactX="-100000" custLinFactY="100000" custLinFactNeighborX="-156879" custLinFactNeighborY="190229">
        <dgm:presLayoutVars>
          <dgm:chPref val="3"/>
        </dgm:presLayoutVars>
      </dgm:prSet>
      <dgm:spPr/>
    </dgm:pt>
    <dgm:pt modelId="{DC8566EB-8E40-40DC-A8A2-1337A213513A}" type="pres">
      <dgm:prSet presAssocID="{DE88F42A-918B-4C49-B0AE-3EF4D85FB64D}" presName="rootConnector1" presStyleLbl="node1" presStyleIdx="0" presStyleCnt="0"/>
      <dgm:spPr/>
    </dgm:pt>
    <dgm:pt modelId="{EAEDFF14-59F0-437F-AA55-9C75404B73F8}" type="pres">
      <dgm:prSet presAssocID="{DE88F42A-918B-4C49-B0AE-3EF4D85FB64D}" presName="hierChild2" presStyleCnt="0"/>
      <dgm:spPr/>
    </dgm:pt>
    <dgm:pt modelId="{1AC69A9F-B9A3-4024-B3EB-6B01ABB6A143}" type="pres">
      <dgm:prSet presAssocID="{DE88F42A-918B-4C49-B0AE-3EF4D85FB64D}" presName="hierChild3" presStyleCnt="0"/>
      <dgm:spPr/>
    </dgm:pt>
    <dgm:pt modelId="{04A4CC41-50BD-415E-B38D-A906F194088D}" type="pres">
      <dgm:prSet presAssocID="{F24F7E7C-36ED-4107-9B65-D8C432A7B950}" presName="hierRoot1" presStyleCnt="0">
        <dgm:presLayoutVars>
          <dgm:hierBranch val="init"/>
        </dgm:presLayoutVars>
      </dgm:prSet>
      <dgm:spPr/>
    </dgm:pt>
    <dgm:pt modelId="{DFBCC6F2-7830-41A3-AF87-9437FFF7B9A7}" type="pres">
      <dgm:prSet presAssocID="{F24F7E7C-36ED-4107-9B65-D8C432A7B950}" presName="rootComposite1" presStyleCnt="0"/>
      <dgm:spPr/>
    </dgm:pt>
    <dgm:pt modelId="{9E182075-E7CC-4B39-BEE7-105172047D12}" type="pres">
      <dgm:prSet presAssocID="{F24F7E7C-36ED-4107-9B65-D8C432A7B950}" presName="rootText1" presStyleLbl="node0" presStyleIdx="2" presStyleCnt="3" custScaleY="135706" custLinFactX="-177879" custLinFactY="200000" custLinFactNeighborX="-200000" custLinFactNeighborY="260658">
        <dgm:presLayoutVars>
          <dgm:chPref val="3"/>
        </dgm:presLayoutVars>
      </dgm:prSet>
      <dgm:spPr/>
    </dgm:pt>
    <dgm:pt modelId="{9669C86B-C4C1-439E-AD70-88F120F56E72}" type="pres">
      <dgm:prSet presAssocID="{F24F7E7C-36ED-4107-9B65-D8C432A7B950}" presName="rootConnector1" presStyleLbl="node1" presStyleIdx="0" presStyleCnt="0"/>
      <dgm:spPr/>
    </dgm:pt>
    <dgm:pt modelId="{7C335D9A-57E5-477B-9DBC-35BDC70EC429}" type="pres">
      <dgm:prSet presAssocID="{F24F7E7C-36ED-4107-9B65-D8C432A7B950}" presName="hierChild2" presStyleCnt="0"/>
      <dgm:spPr/>
    </dgm:pt>
    <dgm:pt modelId="{20EAFE09-A42F-4507-94E8-7883CD3365FF}" type="pres">
      <dgm:prSet presAssocID="{F24F7E7C-36ED-4107-9B65-D8C432A7B950}" presName="hierChild3" presStyleCnt="0"/>
      <dgm:spPr/>
    </dgm:pt>
  </dgm:ptLst>
  <dgm:cxnLst>
    <dgm:cxn modelId="{0C892800-A9B0-40F2-930C-D461EDD2EC69}" type="presOf" srcId="{1533EF7F-C71F-4010-96B3-B47E835F8DF2}" destId="{122013FC-2C4F-49EF-8DF5-A2EC2F0E894C}" srcOrd="0" destOrd="0" presId="urn:microsoft.com/office/officeart/2005/8/layout/orgChart1"/>
    <dgm:cxn modelId="{D2136D00-CDC0-41E6-BAF4-B53C0FD547D6}" type="presOf" srcId="{729A52D8-91ED-4A44-82D2-CD8E79BDBE08}" destId="{6D35A76D-8EC0-4435-ACEF-279F4B7C706A}" srcOrd="0" destOrd="0" presId="urn:microsoft.com/office/officeart/2005/8/layout/orgChart1"/>
    <dgm:cxn modelId="{77252002-64D5-4A1E-BA9B-7538D8EA49F3}" type="presOf" srcId="{07AB2E2E-4034-449B-B584-A9AB84F3121A}" destId="{2BD485E0-31AF-4F57-BF21-7073F7100BD8}" srcOrd="1" destOrd="0" presId="urn:microsoft.com/office/officeart/2005/8/layout/orgChart1"/>
    <dgm:cxn modelId="{68CA1510-0962-4994-B1B8-D2E72E1B4C09}" srcId="{E2462648-CAEE-497E-89F4-4DB050DB85C0}" destId="{F24F7E7C-36ED-4107-9B65-D8C432A7B950}" srcOrd="2" destOrd="0" parTransId="{9239129E-2B0D-42DA-A4DD-96FAFAF14F94}" sibTransId="{0B7EADC6-FD31-45A7-A189-8AA07FEAABA7}"/>
    <dgm:cxn modelId="{4D79AE13-05ED-4FC2-8CDD-7641F27F3173}" type="presOf" srcId="{A9E69C16-5E25-4420-AAD6-7279D52C5768}" destId="{1A375CD5-4B93-4EBB-ADBE-E3E714B10B0D}" srcOrd="1" destOrd="0" presId="urn:microsoft.com/office/officeart/2005/8/layout/orgChart1"/>
    <dgm:cxn modelId="{55B7FE19-71F3-4D8F-A8A8-1DCC7E092BAB}" type="presOf" srcId="{492559E6-38D8-424C-854F-7E05370BA822}" destId="{F019D4E0-39A3-4F34-8DCA-63E861FE5D7C}" srcOrd="0" destOrd="0" presId="urn:microsoft.com/office/officeart/2005/8/layout/orgChart1"/>
    <dgm:cxn modelId="{E31CEC1E-4BC4-41FF-99AD-6E4E9C1D238C}" srcId="{A9E69C16-5E25-4420-AAD6-7279D52C5768}" destId="{F4B06F98-E252-47DF-AE90-5E42BE42D226}" srcOrd="1" destOrd="0" parTransId="{51BF51F2-E947-443C-8EDF-FCA58DFEE61E}" sibTransId="{6EAE6356-DC81-4D42-80BD-FCD7013F0F92}"/>
    <dgm:cxn modelId="{E8964626-2446-4668-A1A1-3220BDA4643C}" type="presOf" srcId="{07AB2E2E-4034-449B-B584-A9AB84F3121A}" destId="{91D55599-B859-44FC-B503-F9067A08494A}" srcOrd="0" destOrd="0" presId="urn:microsoft.com/office/officeart/2005/8/layout/orgChart1"/>
    <dgm:cxn modelId="{0B5AE327-F883-4928-9D34-48E4C63EECD2}" srcId="{E2462648-CAEE-497E-89F4-4DB050DB85C0}" destId="{A9E69C16-5E25-4420-AAD6-7279D52C5768}" srcOrd="0" destOrd="0" parTransId="{0B65A657-3E2D-4CE3-B990-85BA36350202}" sibTransId="{C5EF4BB9-A6C4-4455-9691-2DEC1C074193}"/>
    <dgm:cxn modelId="{E0A77145-244C-41E9-8F7D-EAA626CD0083}" type="presOf" srcId="{A9E69C16-5E25-4420-AAD6-7279D52C5768}" destId="{46845013-FA4F-4F3E-BBB9-E0D50D7B2840}" srcOrd="0" destOrd="0" presId="urn:microsoft.com/office/officeart/2005/8/layout/orgChart1"/>
    <dgm:cxn modelId="{E371F666-39FE-408F-828D-E914493E968A}" type="presOf" srcId="{47FA1934-18F4-48FF-B228-917F614EA779}" destId="{FEDB20C8-8FDE-444D-8F26-8EEEE642B49D}" srcOrd="0" destOrd="0" presId="urn:microsoft.com/office/officeart/2005/8/layout/orgChart1"/>
    <dgm:cxn modelId="{5F10B267-95C4-493A-A841-F7366C22C8DF}" type="presOf" srcId="{E2462648-CAEE-497E-89F4-4DB050DB85C0}" destId="{9C9411F5-7D05-4C53-8EE7-CB89B8CD6231}" srcOrd="0" destOrd="0" presId="urn:microsoft.com/office/officeart/2005/8/layout/orgChart1"/>
    <dgm:cxn modelId="{75229057-FEA4-4A10-94B0-0A3DF03727D3}" type="presOf" srcId="{443D0B81-24C9-4D72-AEDF-7C8DB435244F}" destId="{F8AD4B85-6531-4A41-A95A-72FE3EEE9793}" srcOrd="0" destOrd="0" presId="urn:microsoft.com/office/officeart/2005/8/layout/orgChart1"/>
    <dgm:cxn modelId="{92BCA278-6B81-43C6-BDF6-54718D584B9B}" type="presOf" srcId="{51BF51F2-E947-443C-8EDF-FCA58DFEE61E}" destId="{50AF544E-60DC-4200-A976-B21AD56795D7}" srcOrd="0" destOrd="0" presId="urn:microsoft.com/office/officeart/2005/8/layout/orgChart1"/>
    <dgm:cxn modelId="{B9D90379-2A21-47F1-8DDD-775FCAF0D6D6}" type="presOf" srcId="{857A19A2-3A64-4AC2-9DFC-BAB87509C439}" destId="{1AA36D95-63B0-479E-9E1D-F045C7934224}" srcOrd="0" destOrd="0" presId="urn:microsoft.com/office/officeart/2005/8/layout/orgChart1"/>
    <dgm:cxn modelId="{1E50857D-40F9-421C-89E1-241BF0CB6E84}" srcId="{E2462648-CAEE-497E-89F4-4DB050DB85C0}" destId="{DE88F42A-918B-4C49-B0AE-3EF4D85FB64D}" srcOrd="1" destOrd="0" parTransId="{7A53A1F8-451B-4EBB-80F7-9EAF262736CC}" sibTransId="{A14AFFE9-116B-4D3A-B31B-96854648C875}"/>
    <dgm:cxn modelId="{CC02F88A-A869-4939-B4A7-70B43D904407}" type="presOf" srcId="{857A19A2-3A64-4AC2-9DFC-BAB87509C439}" destId="{95271DE6-71E2-480D-8A6D-AB265804C62A}" srcOrd="1" destOrd="0" presId="urn:microsoft.com/office/officeart/2005/8/layout/orgChart1"/>
    <dgm:cxn modelId="{F8CE9F8B-2483-4A9F-AECA-8DCA2B64D2F2}" type="presOf" srcId="{DE88F42A-918B-4C49-B0AE-3EF4D85FB64D}" destId="{742EC914-E3AC-4EBB-9921-5F82CC4D9831}" srcOrd="0" destOrd="0" presId="urn:microsoft.com/office/officeart/2005/8/layout/orgChart1"/>
    <dgm:cxn modelId="{CC005BA9-D96A-4431-B548-847BA258F1D8}" srcId="{1533EF7F-C71F-4010-96B3-B47E835F8DF2}" destId="{C605C152-F537-4782-B1BB-3E51F957F741}" srcOrd="0" destOrd="0" parTransId="{729A52D8-91ED-4A44-82D2-CD8E79BDBE08}" sibTransId="{3BB06695-D8E7-4DB5-A9CF-0AC663B0D883}"/>
    <dgm:cxn modelId="{D06EB8AA-2749-442C-BB6C-B81F836A2497}" type="presOf" srcId="{DE88F42A-918B-4C49-B0AE-3EF4D85FB64D}" destId="{DC8566EB-8E40-40DC-A8A2-1337A213513A}" srcOrd="1" destOrd="0" presId="urn:microsoft.com/office/officeart/2005/8/layout/orgChart1"/>
    <dgm:cxn modelId="{FB34D0B0-45DC-450A-AC88-F47AE2968F50}" type="presOf" srcId="{F24F7E7C-36ED-4107-9B65-D8C432A7B950}" destId="{9669C86B-C4C1-439E-AD70-88F120F56E72}" srcOrd="1" destOrd="0" presId="urn:microsoft.com/office/officeart/2005/8/layout/orgChart1"/>
    <dgm:cxn modelId="{66AC29BB-32EE-4776-B8F6-77F2D87991C4}" type="presOf" srcId="{1533EF7F-C71F-4010-96B3-B47E835F8DF2}" destId="{541842E6-C972-42DD-B7A0-D0094A538E2E}" srcOrd="1" destOrd="0" presId="urn:microsoft.com/office/officeart/2005/8/layout/orgChart1"/>
    <dgm:cxn modelId="{8F256BCC-DAA4-41B0-B193-BCD33761D1A7}" srcId="{A9E69C16-5E25-4420-AAD6-7279D52C5768}" destId="{07AB2E2E-4034-449B-B584-A9AB84F3121A}" srcOrd="0" destOrd="0" parTransId="{443D0B81-24C9-4D72-AEDF-7C8DB435244F}" sibTransId="{1E6670E6-962B-41B0-8D2D-1F1705D0A26C}"/>
    <dgm:cxn modelId="{32B1BFE0-5557-41A8-AEAE-028FD2BCA712}" srcId="{A9E69C16-5E25-4420-AAD6-7279D52C5768}" destId="{1533EF7F-C71F-4010-96B3-B47E835F8DF2}" srcOrd="2" destOrd="0" parTransId="{492559E6-38D8-424C-854F-7E05370BA822}" sibTransId="{610F0D9A-F928-43D4-AE6E-98783ECB3EE5}"/>
    <dgm:cxn modelId="{1065DDE4-DBED-4E3A-BFC1-E51D4635AD03}" type="presOf" srcId="{F4B06F98-E252-47DF-AE90-5E42BE42D226}" destId="{AB38DF1E-09C4-45B5-B097-AE51BC5594DA}" srcOrd="1" destOrd="0" presId="urn:microsoft.com/office/officeart/2005/8/layout/orgChart1"/>
    <dgm:cxn modelId="{0D70A4E5-8FE3-4EBB-B994-841D1404A667}" type="presOf" srcId="{F4B06F98-E252-47DF-AE90-5E42BE42D226}" destId="{81DEC790-2464-4811-B6C4-9C76BF6BACC4}" srcOrd="0" destOrd="0" presId="urn:microsoft.com/office/officeart/2005/8/layout/orgChart1"/>
    <dgm:cxn modelId="{F43731EA-6297-4E3C-9930-982ADD891D28}" type="presOf" srcId="{C605C152-F537-4782-B1BB-3E51F957F741}" destId="{6A4238D5-2E92-4B45-ADFD-8E02D44C9A20}" srcOrd="1" destOrd="0" presId="urn:microsoft.com/office/officeart/2005/8/layout/orgChart1"/>
    <dgm:cxn modelId="{E30D2FF5-64B2-416C-B940-1619ED226928}" srcId="{C605C152-F537-4782-B1BB-3E51F957F741}" destId="{857A19A2-3A64-4AC2-9DFC-BAB87509C439}" srcOrd="0" destOrd="0" parTransId="{47FA1934-18F4-48FF-B228-917F614EA779}" sibTransId="{6919211B-B994-4BC4-A32A-098590AEEB05}"/>
    <dgm:cxn modelId="{31F97EF9-D28D-4156-9140-36CD88B76C39}" type="presOf" srcId="{F24F7E7C-36ED-4107-9B65-D8C432A7B950}" destId="{9E182075-E7CC-4B39-BEE7-105172047D12}" srcOrd="0" destOrd="0" presId="urn:microsoft.com/office/officeart/2005/8/layout/orgChart1"/>
    <dgm:cxn modelId="{9B8709FA-C8BE-4AF5-AF6B-3BB14E08D8B4}" type="presOf" srcId="{C605C152-F537-4782-B1BB-3E51F957F741}" destId="{A69D473C-6DA4-4D30-809A-C81B7272208E}" srcOrd="0" destOrd="0" presId="urn:microsoft.com/office/officeart/2005/8/layout/orgChart1"/>
    <dgm:cxn modelId="{F9B10B24-6C34-4621-B859-1A448E2A5BA1}" type="presParOf" srcId="{9C9411F5-7D05-4C53-8EE7-CB89B8CD6231}" destId="{22AB8CD5-E40B-41A7-B418-800F4021FBFD}" srcOrd="0" destOrd="0" presId="urn:microsoft.com/office/officeart/2005/8/layout/orgChart1"/>
    <dgm:cxn modelId="{D7DB7A80-000F-40AF-90E0-C46BA1886847}" type="presParOf" srcId="{22AB8CD5-E40B-41A7-B418-800F4021FBFD}" destId="{9D64CE97-1B31-4120-9338-44D015C5E24F}" srcOrd="0" destOrd="0" presId="urn:microsoft.com/office/officeart/2005/8/layout/orgChart1"/>
    <dgm:cxn modelId="{AF909071-C871-4741-9423-518D1CAC992D}" type="presParOf" srcId="{9D64CE97-1B31-4120-9338-44D015C5E24F}" destId="{46845013-FA4F-4F3E-BBB9-E0D50D7B2840}" srcOrd="0" destOrd="0" presId="urn:microsoft.com/office/officeart/2005/8/layout/orgChart1"/>
    <dgm:cxn modelId="{0EDC0CB4-1F1D-4DD9-9066-35DA429E782C}" type="presParOf" srcId="{9D64CE97-1B31-4120-9338-44D015C5E24F}" destId="{1A375CD5-4B93-4EBB-ADBE-E3E714B10B0D}" srcOrd="1" destOrd="0" presId="urn:microsoft.com/office/officeart/2005/8/layout/orgChart1"/>
    <dgm:cxn modelId="{DE5B130B-2FA7-48B0-8150-69DC311A6D1A}" type="presParOf" srcId="{22AB8CD5-E40B-41A7-B418-800F4021FBFD}" destId="{0246BBE7-4BA9-4B87-A729-1D901225E8E2}" srcOrd="1" destOrd="0" presId="urn:microsoft.com/office/officeart/2005/8/layout/orgChart1"/>
    <dgm:cxn modelId="{AC4092D1-3B6D-4F29-89C7-A3CFE22E8B16}" type="presParOf" srcId="{0246BBE7-4BA9-4B87-A729-1D901225E8E2}" destId="{50AF544E-60DC-4200-A976-B21AD56795D7}" srcOrd="0" destOrd="0" presId="urn:microsoft.com/office/officeart/2005/8/layout/orgChart1"/>
    <dgm:cxn modelId="{3B11E755-000C-407F-B847-76E0F8B7FFBC}" type="presParOf" srcId="{0246BBE7-4BA9-4B87-A729-1D901225E8E2}" destId="{01E9B278-629D-4CC6-9E9B-710C87AACD30}" srcOrd="1" destOrd="0" presId="urn:microsoft.com/office/officeart/2005/8/layout/orgChart1"/>
    <dgm:cxn modelId="{9F179BD9-CC7E-4777-B373-7BDDC127A846}" type="presParOf" srcId="{01E9B278-629D-4CC6-9E9B-710C87AACD30}" destId="{41F82D22-75AC-47F1-A074-4AFD3074489B}" srcOrd="0" destOrd="0" presId="urn:microsoft.com/office/officeart/2005/8/layout/orgChart1"/>
    <dgm:cxn modelId="{5F580090-0A0B-449A-AFDD-60DADE6475D1}" type="presParOf" srcId="{41F82D22-75AC-47F1-A074-4AFD3074489B}" destId="{81DEC790-2464-4811-B6C4-9C76BF6BACC4}" srcOrd="0" destOrd="0" presId="urn:microsoft.com/office/officeart/2005/8/layout/orgChart1"/>
    <dgm:cxn modelId="{5701721A-58E3-4E60-96B5-0FFAC552DDCD}" type="presParOf" srcId="{41F82D22-75AC-47F1-A074-4AFD3074489B}" destId="{AB38DF1E-09C4-45B5-B097-AE51BC5594DA}" srcOrd="1" destOrd="0" presId="urn:microsoft.com/office/officeart/2005/8/layout/orgChart1"/>
    <dgm:cxn modelId="{E942FA75-C238-4843-9F94-BB1B02759248}" type="presParOf" srcId="{01E9B278-629D-4CC6-9E9B-710C87AACD30}" destId="{437D3DDA-057C-4BBB-8BD7-70F9F6228D94}" srcOrd="1" destOrd="0" presId="urn:microsoft.com/office/officeart/2005/8/layout/orgChart1"/>
    <dgm:cxn modelId="{B302545B-F93C-41F5-840C-CB168CBBABF1}" type="presParOf" srcId="{01E9B278-629D-4CC6-9E9B-710C87AACD30}" destId="{DFBF9C67-CBA3-43C1-85C4-0DA66C9A7368}" srcOrd="2" destOrd="0" presId="urn:microsoft.com/office/officeart/2005/8/layout/orgChart1"/>
    <dgm:cxn modelId="{DB6535FB-F1B8-49D9-A54A-54B769E2B520}" type="presParOf" srcId="{22AB8CD5-E40B-41A7-B418-800F4021FBFD}" destId="{DF00EF26-7E25-45AF-9443-9470AE6C8A2C}" srcOrd="2" destOrd="0" presId="urn:microsoft.com/office/officeart/2005/8/layout/orgChart1"/>
    <dgm:cxn modelId="{5827B80E-D329-459C-948B-06D955C73553}" type="presParOf" srcId="{DF00EF26-7E25-45AF-9443-9470AE6C8A2C}" destId="{F8AD4B85-6531-4A41-A95A-72FE3EEE9793}" srcOrd="0" destOrd="0" presId="urn:microsoft.com/office/officeart/2005/8/layout/orgChart1"/>
    <dgm:cxn modelId="{C6710D60-2A9E-4855-B065-099A25CDE167}" type="presParOf" srcId="{DF00EF26-7E25-45AF-9443-9470AE6C8A2C}" destId="{3FA3074F-57F5-48B7-978F-6050B6816FAF}" srcOrd="1" destOrd="0" presId="urn:microsoft.com/office/officeart/2005/8/layout/orgChart1"/>
    <dgm:cxn modelId="{DD135710-831A-42FF-90EC-3F17C75F3E18}" type="presParOf" srcId="{3FA3074F-57F5-48B7-978F-6050B6816FAF}" destId="{76A0A8AC-C927-4562-AF2E-E244A94CF56D}" srcOrd="0" destOrd="0" presId="urn:microsoft.com/office/officeart/2005/8/layout/orgChart1"/>
    <dgm:cxn modelId="{39E53E4F-09B2-4BC9-B4A1-30E2616F7586}" type="presParOf" srcId="{76A0A8AC-C927-4562-AF2E-E244A94CF56D}" destId="{91D55599-B859-44FC-B503-F9067A08494A}" srcOrd="0" destOrd="0" presId="urn:microsoft.com/office/officeart/2005/8/layout/orgChart1"/>
    <dgm:cxn modelId="{513DBB04-7BCD-4918-AF62-42EAB2003DDD}" type="presParOf" srcId="{76A0A8AC-C927-4562-AF2E-E244A94CF56D}" destId="{2BD485E0-31AF-4F57-BF21-7073F7100BD8}" srcOrd="1" destOrd="0" presId="urn:microsoft.com/office/officeart/2005/8/layout/orgChart1"/>
    <dgm:cxn modelId="{6645FCF2-A4CB-4DC4-9548-69A551248A90}" type="presParOf" srcId="{3FA3074F-57F5-48B7-978F-6050B6816FAF}" destId="{DAD0100D-3E07-40DA-AD67-D93473BD95F7}" srcOrd="1" destOrd="0" presId="urn:microsoft.com/office/officeart/2005/8/layout/orgChart1"/>
    <dgm:cxn modelId="{7079621D-7A2B-4ED9-8276-9C84500F8205}" type="presParOf" srcId="{3FA3074F-57F5-48B7-978F-6050B6816FAF}" destId="{2B71A256-6F7B-4F7D-89E2-F5CC3A169633}" srcOrd="2" destOrd="0" presId="urn:microsoft.com/office/officeart/2005/8/layout/orgChart1"/>
    <dgm:cxn modelId="{A41ED4A6-DA73-423A-8329-6DDB39E7D56A}" type="presParOf" srcId="{DF00EF26-7E25-45AF-9443-9470AE6C8A2C}" destId="{F019D4E0-39A3-4F34-8DCA-63E861FE5D7C}" srcOrd="2" destOrd="0" presId="urn:microsoft.com/office/officeart/2005/8/layout/orgChart1"/>
    <dgm:cxn modelId="{09B842FE-1D18-4594-BB1F-211FF0574D25}" type="presParOf" srcId="{DF00EF26-7E25-45AF-9443-9470AE6C8A2C}" destId="{477402F5-C6E8-4E9E-92E6-EBBE929E5DAB}" srcOrd="3" destOrd="0" presId="urn:microsoft.com/office/officeart/2005/8/layout/orgChart1"/>
    <dgm:cxn modelId="{69BCAAF5-6F8F-431F-AF49-2A3C9A1EE956}" type="presParOf" srcId="{477402F5-C6E8-4E9E-92E6-EBBE929E5DAB}" destId="{C276F631-51DF-4A1E-BD41-AFAD10B6B865}" srcOrd="0" destOrd="0" presId="urn:microsoft.com/office/officeart/2005/8/layout/orgChart1"/>
    <dgm:cxn modelId="{389F9613-BFBD-4D42-AFE8-1C8637A3A6C9}" type="presParOf" srcId="{C276F631-51DF-4A1E-BD41-AFAD10B6B865}" destId="{122013FC-2C4F-49EF-8DF5-A2EC2F0E894C}" srcOrd="0" destOrd="0" presId="urn:microsoft.com/office/officeart/2005/8/layout/orgChart1"/>
    <dgm:cxn modelId="{3016D8BB-3C37-4A56-B8D6-96E15486B864}" type="presParOf" srcId="{C276F631-51DF-4A1E-BD41-AFAD10B6B865}" destId="{541842E6-C972-42DD-B7A0-D0094A538E2E}" srcOrd="1" destOrd="0" presId="urn:microsoft.com/office/officeart/2005/8/layout/orgChart1"/>
    <dgm:cxn modelId="{9BA8E2A5-6B0C-41B6-A82C-D81C2D0D6292}" type="presParOf" srcId="{477402F5-C6E8-4E9E-92E6-EBBE929E5DAB}" destId="{5C5170B5-FB0B-4F47-BD62-D5796878A8D9}" srcOrd="1" destOrd="0" presId="urn:microsoft.com/office/officeart/2005/8/layout/orgChart1"/>
    <dgm:cxn modelId="{B873C558-EF41-4E81-A777-7F8AB682AC96}" type="presParOf" srcId="{5C5170B5-FB0B-4F47-BD62-D5796878A8D9}" destId="{6D35A76D-8EC0-4435-ACEF-279F4B7C706A}" srcOrd="0" destOrd="0" presId="urn:microsoft.com/office/officeart/2005/8/layout/orgChart1"/>
    <dgm:cxn modelId="{105BC27F-BAC9-478B-8D4B-B58BA4CE09E2}" type="presParOf" srcId="{5C5170B5-FB0B-4F47-BD62-D5796878A8D9}" destId="{CC3689CC-E5F3-4F03-B211-337E5140C285}" srcOrd="1" destOrd="0" presId="urn:microsoft.com/office/officeart/2005/8/layout/orgChart1"/>
    <dgm:cxn modelId="{F8676855-267B-4C4C-8E74-0F3A507A337D}" type="presParOf" srcId="{CC3689CC-E5F3-4F03-B211-337E5140C285}" destId="{B061D88A-513E-4078-9381-A67B444848AA}" srcOrd="0" destOrd="0" presId="urn:microsoft.com/office/officeart/2005/8/layout/orgChart1"/>
    <dgm:cxn modelId="{3A10FDA8-2FC1-4C3F-B8C0-02B9065A8295}" type="presParOf" srcId="{B061D88A-513E-4078-9381-A67B444848AA}" destId="{A69D473C-6DA4-4D30-809A-C81B7272208E}" srcOrd="0" destOrd="0" presId="urn:microsoft.com/office/officeart/2005/8/layout/orgChart1"/>
    <dgm:cxn modelId="{1B99A331-2318-428C-8B34-FE5EEAD3780D}" type="presParOf" srcId="{B061D88A-513E-4078-9381-A67B444848AA}" destId="{6A4238D5-2E92-4B45-ADFD-8E02D44C9A20}" srcOrd="1" destOrd="0" presId="urn:microsoft.com/office/officeart/2005/8/layout/orgChart1"/>
    <dgm:cxn modelId="{389EF435-E572-41CC-B482-8F7BDDCF5D95}" type="presParOf" srcId="{CC3689CC-E5F3-4F03-B211-337E5140C285}" destId="{C2B831C2-FFEF-4A17-B2F5-9C0704855ABF}" srcOrd="1" destOrd="0" presId="urn:microsoft.com/office/officeart/2005/8/layout/orgChart1"/>
    <dgm:cxn modelId="{7F0EEE28-91E4-4131-BBC3-D8F4D1F261FE}" type="presParOf" srcId="{C2B831C2-FFEF-4A17-B2F5-9C0704855ABF}" destId="{FEDB20C8-8FDE-444D-8F26-8EEEE642B49D}" srcOrd="0" destOrd="0" presId="urn:microsoft.com/office/officeart/2005/8/layout/orgChart1"/>
    <dgm:cxn modelId="{E02AE110-EFAA-4CAC-BE23-C7101029D686}" type="presParOf" srcId="{C2B831C2-FFEF-4A17-B2F5-9C0704855ABF}" destId="{EC45DC7B-6231-4506-ACED-3FCA27F1E1A8}" srcOrd="1" destOrd="0" presId="urn:microsoft.com/office/officeart/2005/8/layout/orgChart1"/>
    <dgm:cxn modelId="{ED664E4C-B6F9-4E48-8D9F-21F44528F5D6}" type="presParOf" srcId="{EC45DC7B-6231-4506-ACED-3FCA27F1E1A8}" destId="{12DE9B6F-BFAD-4F75-9271-4AA645F998C9}" srcOrd="0" destOrd="0" presId="urn:microsoft.com/office/officeart/2005/8/layout/orgChart1"/>
    <dgm:cxn modelId="{8C44394F-A3A8-41CE-810C-924DA2D641FB}" type="presParOf" srcId="{12DE9B6F-BFAD-4F75-9271-4AA645F998C9}" destId="{1AA36D95-63B0-479E-9E1D-F045C7934224}" srcOrd="0" destOrd="0" presId="urn:microsoft.com/office/officeart/2005/8/layout/orgChart1"/>
    <dgm:cxn modelId="{09164136-CBAC-424E-AF28-47A75FA64367}" type="presParOf" srcId="{12DE9B6F-BFAD-4F75-9271-4AA645F998C9}" destId="{95271DE6-71E2-480D-8A6D-AB265804C62A}" srcOrd="1" destOrd="0" presId="urn:microsoft.com/office/officeart/2005/8/layout/orgChart1"/>
    <dgm:cxn modelId="{830C222C-D12E-4494-A441-B78CAA525D2C}" type="presParOf" srcId="{EC45DC7B-6231-4506-ACED-3FCA27F1E1A8}" destId="{42BB36B9-9D75-443B-8D8B-2B3CF7C715BA}" srcOrd="1" destOrd="0" presId="urn:microsoft.com/office/officeart/2005/8/layout/orgChart1"/>
    <dgm:cxn modelId="{8C5B61F7-0F90-4E97-90A8-416BB950C0CD}" type="presParOf" srcId="{EC45DC7B-6231-4506-ACED-3FCA27F1E1A8}" destId="{4CB0C986-2D04-4B7C-816E-31EEB00E0064}" srcOrd="2" destOrd="0" presId="urn:microsoft.com/office/officeart/2005/8/layout/orgChart1"/>
    <dgm:cxn modelId="{63ADE934-533F-4268-8A71-35473078BC11}" type="presParOf" srcId="{CC3689CC-E5F3-4F03-B211-337E5140C285}" destId="{79646D4E-D7E2-4590-B32C-B43F6E0CACFB}" srcOrd="2" destOrd="0" presId="urn:microsoft.com/office/officeart/2005/8/layout/orgChart1"/>
    <dgm:cxn modelId="{3FB0AF8C-294F-4EFF-BA55-834713F26A1B}" type="presParOf" srcId="{477402F5-C6E8-4E9E-92E6-EBBE929E5DAB}" destId="{82BD4536-D83A-46AC-A5BA-2348BBFE9B22}" srcOrd="2" destOrd="0" presId="urn:microsoft.com/office/officeart/2005/8/layout/orgChart1"/>
    <dgm:cxn modelId="{9967F102-D817-4343-89F7-6E8AB622E248}" type="presParOf" srcId="{9C9411F5-7D05-4C53-8EE7-CB89B8CD6231}" destId="{EBCB195B-0B18-46D2-8912-1E1870D10421}" srcOrd="1" destOrd="0" presId="urn:microsoft.com/office/officeart/2005/8/layout/orgChart1"/>
    <dgm:cxn modelId="{7424935A-F73C-4B8F-BD84-5F8CBAE3BED6}" type="presParOf" srcId="{EBCB195B-0B18-46D2-8912-1E1870D10421}" destId="{2B5F9E54-CAF6-4C27-AE51-835E92FCBC81}" srcOrd="0" destOrd="0" presId="urn:microsoft.com/office/officeart/2005/8/layout/orgChart1"/>
    <dgm:cxn modelId="{688BE47A-CA6E-4356-B6BC-E49638607FB4}" type="presParOf" srcId="{2B5F9E54-CAF6-4C27-AE51-835E92FCBC81}" destId="{742EC914-E3AC-4EBB-9921-5F82CC4D9831}" srcOrd="0" destOrd="0" presId="urn:microsoft.com/office/officeart/2005/8/layout/orgChart1"/>
    <dgm:cxn modelId="{0E19FEC7-BF93-44CA-BC21-8683993BC757}" type="presParOf" srcId="{2B5F9E54-CAF6-4C27-AE51-835E92FCBC81}" destId="{DC8566EB-8E40-40DC-A8A2-1337A213513A}" srcOrd="1" destOrd="0" presId="urn:microsoft.com/office/officeart/2005/8/layout/orgChart1"/>
    <dgm:cxn modelId="{C8412974-44A6-43C1-876E-3F4211A3A711}" type="presParOf" srcId="{EBCB195B-0B18-46D2-8912-1E1870D10421}" destId="{EAEDFF14-59F0-437F-AA55-9C75404B73F8}" srcOrd="1" destOrd="0" presId="urn:microsoft.com/office/officeart/2005/8/layout/orgChart1"/>
    <dgm:cxn modelId="{104AC1A2-E5BE-4CB1-AFC9-088F6332D525}" type="presParOf" srcId="{EBCB195B-0B18-46D2-8912-1E1870D10421}" destId="{1AC69A9F-B9A3-4024-B3EB-6B01ABB6A143}" srcOrd="2" destOrd="0" presId="urn:microsoft.com/office/officeart/2005/8/layout/orgChart1"/>
    <dgm:cxn modelId="{CF34DB38-77CD-4240-A38B-F6FC46EA5E7D}" type="presParOf" srcId="{9C9411F5-7D05-4C53-8EE7-CB89B8CD6231}" destId="{04A4CC41-50BD-415E-B38D-A906F194088D}" srcOrd="2" destOrd="0" presId="urn:microsoft.com/office/officeart/2005/8/layout/orgChart1"/>
    <dgm:cxn modelId="{B35CD797-4566-4CDA-A221-A65AEC2CDE22}" type="presParOf" srcId="{04A4CC41-50BD-415E-B38D-A906F194088D}" destId="{DFBCC6F2-7830-41A3-AF87-9437FFF7B9A7}" srcOrd="0" destOrd="0" presId="urn:microsoft.com/office/officeart/2005/8/layout/orgChart1"/>
    <dgm:cxn modelId="{7502C5B2-0FD0-47B3-ADEA-D95046D81F44}" type="presParOf" srcId="{DFBCC6F2-7830-41A3-AF87-9437FFF7B9A7}" destId="{9E182075-E7CC-4B39-BEE7-105172047D12}" srcOrd="0" destOrd="0" presId="urn:microsoft.com/office/officeart/2005/8/layout/orgChart1"/>
    <dgm:cxn modelId="{3CB60C6B-9974-48F8-BB03-07CA4611DD42}" type="presParOf" srcId="{DFBCC6F2-7830-41A3-AF87-9437FFF7B9A7}" destId="{9669C86B-C4C1-439E-AD70-88F120F56E72}" srcOrd="1" destOrd="0" presId="urn:microsoft.com/office/officeart/2005/8/layout/orgChart1"/>
    <dgm:cxn modelId="{33BD6BF3-4938-44A4-9E26-8B9651376407}" type="presParOf" srcId="{04A4CC41-50BD-415E-B38D-A906F194088D}" destId="{7C335D9A-57E5-477B-9DBC-35BDC70EC429}" srcOrd="1" destOrd="0" presId="urn:microsoft.com/office/officeart/2005/8/layout/orgChart1"/>
    <dgm:cxn modelId="{BB9078AF-82A0-48F4-BE1C-6C7DEF63D833}" type="presParOf" srcId="{04A4CC41-50BD-415E-B38D-A906F194088D}" destId="{20EAFE09-A42F-4507-94E8-7883CD3365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19D4E0-39A3-4F34-8DCA-63E861FE5D7C}">
      <dsp:nvSpPr>
        <dsp:cNvPr id="0" name=""/>
        <dsp:cNvSpPr/>
      </dsp:nvSpPr>
      <dsp:spPr>
        <a:xfrm>
          <a:off x="6237803" y="1354819"/>
          <a:ext cx="730421" cy="989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9449"/>
              </a:lnTo>
              <a:lnTo>
                <a:pt x="730421" y="989449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5135F-1E13-43AF-A845-90D3844091AF}">
      <dsp:nvSpPr>
        <dsp:cNvPr id="0" name=""/>
        <dsp:cNvSpPr/>
      </dsp:nvSpPr>
      <dsp:spPr>
        <a:xfrm>
          <a:off x="6237803" y="1354819"/>
          <a:ext cx="1470004" cy="2098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8734"/>
              </a:lnTo>
              <a:lnTo>
                <a:pt x="1470004" y="1858734"/>
              </a:lnTo>
              <a:lnTo>
                <a:pt x="1470004" y="209801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6CCA4-AE62-4F05-88CC-049A48582360}">
      <dsp:nvSpPr>
        <dsp:cNvPr id="0" name=""/>
        <dsp:cNvSpPr/>
      </dsp:nvSpPr>
      <dsp:spPr>
        <a:xfrm>
          <a:off x="4626531" y="4600915"/>
          <a:ext cx="297893" cy="675956"/>
        </a:xfrm>
        <a:custGeom>
          <a:avLst/>
          <a:gdLst/>
          <a:ahLst/>
          <a:cxnLst/>
          <a:rect l="0" t="0" r="0" b="0"/>
          <a:pathLst>
            <a:path>
              <a:moveTo>
                <a:pt x="297893" y="0"/>
              </a:moveTo>
              <a:lnTo>
                <a:pt x="297893" y="675956"/>
              </a:lnTo>
              <a:lnTo>
                <a:pt x="0" y="67595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F544E-60DC-4200-A976-B21AD56795D7}">
      <dsp:nvSpPr>
        <dsp:cNvPr id="0" name=""/>
        <dsp:cNvSpPr/>
      </dsp:nvSpPr>
      <dsp:spPr>
        <a:xfrm>
          <a:off x="4924425" y="1354819"/>
          <a:ext cx="1313378" cy="2106663"/>
        </a:xfrm>
        <a:custGeom>
          <a:avLst/>
          <a:gdLst/>
          <a:ahLst/>
          <a:cxnLst/>
          <a:rect l="0" t="0" r="0" b="0"/>
          <a:pathLst>
            <a:path>
              <a:moveTo>
                <a:pt x="1313378" y="0"/>
              </a:moveTo>
              <a:lnTo>
                <a:pt x="1313378" y="1867382"/>
              </a:lnTo>
              <a:lnTo>
                <a:pt x="0" y="1867382"/>
              </a:lnTo>
              <a:lnTo>
                <a:pt x="0" y="210666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845013-FA4F-4F3E-BBB9-E0D50D7B2840}">
      <dsp:nvSpPr>
        <dsp:cNvPr id="0" name=""/>
        <dsp:cNvSpPr/>
      </dsp:nvSpPr>
      <dsp:spPr>
        <a:xfrm>
          <a:off x="4852960" y="0"/>
          <a:ext cx="2769687" cy="1354819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Chief of Staff, Director of Administrative Management Programs and Title III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Mrs. Cynthia Stancil-Jackso</a:t>
          </a:r>
          <a:r>
            <a:rPr lang="en-US" sz="1400" b="1" kern="1200" dirty="0">
              <a:solidFill>
                <a:schemeClr val="bg1"/>
              </a:solidFill>
            </a:rPr>
            <a:t>n</a:t>
          </a:r>
        </a:p>
      </dsp:txBody>
      <dsp:txXfrm>
        <a:off x="4852960" y="0"/>
        <a:ext cx="2769687" cy="1354819"/>
      </dsp:txXfrm>
    </dsp:sp>
    <dsp:sp modelId="{81DEC790-2464-4811-B6C4-9C76BF6BACC4}">
      <dsp:nvSpPr>
        <dsp:cNvPr id="0" name=""/>
        <dsp:cNvSpPr/>
      </dsp:nvSpPr>
      <dsp:spPr>
        <a:xfrm>
          <a:off x="3784992" y="3461482"/>
          <a:ext cx="2278865" cy="1139432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Director of Sponsored Programs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Dr. Dorothy Langley</a:t>
          </a:r>
        </a:p>
      </dsp:txBody>
      <dsp:txXfrm>
        <a:off x="3784992" y="3461482"/>
        <a:ext cx="2278865" cy="1139432"/>
      </dsp:txXfrm>
    </dsp:sp>
    <dsp:sp modelId="{944E8BFB-650D-499C-94D6-36194BDAFF97}">
      <dsp:nvSpPr>
        <dsp:cNvPr id="0" name=""/>
        <dsp:cNvSpPr/>
      </dsp:nvSpPr>
      <dsp:spPr>
        <a:xfrm>
          <a:off x="2347666" y="4707156"/>
          <a:ext cx="2278865" cy="1139432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Asst. Dir of Sponsored Programs and Assist Director Title III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Ms. Drewvette Zomalt</a:t>
          </a:r>
        </a:p>
      </dsp:txBody>
      <dsp:txXfrm>
        <a:off x="2347666" y="4707156"/>
        <a:ext cx="2278865" cy="1139432"/>
      </dsp:txXfrm>
    </dsp:sp>
    <dsp:sp modelId="{94413F71-B5FD-4429-A580-FCE70E1127CC}">
      <dsp:nvSpPr>
        <dsp:cNvPr id="0" name=""/>
        <dsp:cNvSpPr/>
      </dsp:nvSpPr>
      <dsp:spPr>
        <a:xfrm>
          <a:off x="6568375" y="3452834"/>
          <a:ext cx="2278865" cy="1139432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Assistant Vice President, Institutional Research and Effectiveness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Dr. Yolanda Jones</a:t>
          </a:r>
        </a:p>
      </dsp:txBody>
      <dsp:txXfrm>
        <a:off x="6568375" y="3452834"/>
        <a:ext cx="2278865" cy="1139432"/>
      </dsp:txXfrm>
    </dsp:sp>
    <dsp:sp modelId="{122013FC-2C4F-49EF-8DF5-A2EC2F0E894C}">
      <dsp:nvSpPr>
        <dsp:cNvPr id="0" name=""/>
        <dsp:cNvSpPr/>
      </dsp:nvSpPr>
      <dsp:spPr>
        <a:xfrm>
          <a:off x="6968225" y="1774552"/>
          <a:ext cx="2278865" cy="1139432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Executive Assistant /HR Asst.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Vacant</a:t>
          </a:r>
        </a:p>
      </dsp:txBody>
      <dsp:txXfrm>
        <a:off x="6968225" y="1774552"/>
        <a:ext cx="2278865" cy="1139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DB20C8-8FDE-444D-8F26-8EEEE642B49D}">
      <dsp:nvSpPr>
        <dsp:cNvPr id="0" name=""/>
        <dsp:cNvSpPr/>
      </dsp:nvSpPr>
      <dsp:spPr>
        <a:xfrm>
          <a:off x="8607003" y="3531085"/>
          <a:ext cx="91440" cy="10841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84173"/>
              </a:lnTo>
              <a:lnTo>
                <a:pt x="88013" y="108417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35A76D-8EC0-4435-ACEF-279F4B7C706A}">
      <dsp:nvSpPr>
        <dsp:cNvPr id="0" name=""/>
        <dsp:cNvSpPr/>
      </dsp:nvSpPr>
      <dsp:spPr>
        <a:xfrm>
          <a:off x="8263716" y="2277193"/>
          <a:ext cx="1215437" cy="404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833"/>
              </a:lnTo>
              <a:lnTo>
                <a:pt x="1215437" y="225833"/>
              </a:lnTo>
              <a:lnTo>
                <a:pt x="1215437" y="40425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19D4E0-39A3-4F34-8DCA-63E861FE5D7C}">
      <dsp:nvSpPr>
        <dsp:cNvPr id="0" name=""/>
        <dsp:cNvSpPr/>
      </dsp:nvSpPr>
      <dsp:spPr>
        <a:xfrm>
          <a:off x="5766569" y="1159743"/>
          <a:ext cx="1481127" cy="594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715"/>
              </a:lnTo>
              <a:lnTo>
                <a:pt x="1481127" y="59471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D4B85-6531-4A41-A95A-72FE3EEE9793}">
      <dsp:nvSpPr>
        <dsp:cNvPr id="0" name=""/>
        <dsp:cNvSpPr/>
      </dsp:nvSpPr>
      <dsp:spPr>
        <a:xfrm>
          <a:off x="4013040" y="1159743"/>
          <a:ext cx="1753528" cy="503511"/>
        </a:xfrm>
        <a:custGeom>
          <a:avLst/>
          <a:gdLst/>
          <a:ahLst/>
          <a:cxnLst/>
          <a:rect l="0" t="0" r="0" b="0"/>
          <a:pathLst>
            <a:path>
              <a:moveTo>
                <a:pt x="1753528" y="0"/>
              </a:moveTo>
              <a:lnTo>
                <a:pt x="1753528" y="503511"/>
              </a:lnTo>
              <a:lnTo>
                <a:pt x="0" y="50351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F544E-60DC-4200-A976-B21AD56795D7}">
      <dsp:nvSpPr>
        <dsp:cNvPr id="0" name=""/>
        <dsp:cNvSpPr/>
      </dsp:nvSpPr>
      <dsp:spPr>
        <a:xfrm>
          <a:off x="5766569" y="1159743"/>
          <a:ext cx="134973" cy="2303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4658"/>
              </a:lnTo>
              <a:lnTo>
                <a:pt x="134973" y="2124658"/>
              </a:lnTo>
              <a:lnTo>
                <a:pt x="134973" y="230308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845013-FA4F-4F3E-BBB9-E0D50D7B2840}">
      <dsp:nvSpPr>
        <dsp:cNvPr id="0" name=""/>
        <dsp:cNvSpPr/>
      </dsp:nvSpPr>
      <dsp:spPr>
        <a:xfrm>
          <a:off x="4547019" y="96645"/>
          <a:ext cx="2439099" cy="1063098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Interim Vice President, Institutional Advancement and Development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Mr. Dominique I. Grate</a:t>
          </a:r>
          <a:endParaRPr lang="en-US" sz="1400" b="1" kern="1200" dirty="0">
            <a:solidFill>
              <a:schemeClr val="bg1"/>
            </a:solidFill>
          </a:endParaRPr>
        </a:p>
      </dsp:txBody>
      <dsp:txXfrm>
        <a:off x="4547019" y="96645"/>
        <a:ext cx="2439099" cy="1063098"/>
      </dsp:txXfrm>
    </dsp:sp>
    <dsp:sp modelId="{81DEC790-2464-4811-B6C4-9C76BF6BACC4}">
      <dsp:nvSpPr>
        <dsp:cNvPr id="0" name=""/>
        <dsp:cNvSpPr/>
      </dsp:nvSpPr>
      <dsp:spPr>
        <a:xfrm>
          <a:off x="4892005" y="3462825"/>
          <a:ext cx="2019074" cy="849635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Administrative Assistant/Gift Entry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Vacant</a:t>
          </a:r>
        </a:p>
      </dsp:txBody>
      <dsp:txXfrm>
        <a:off x="4892005" y="3462825"/>
        <a:ext cx="2019074" cy="849635"/>
      </dsp:txXfrm>
    </dsp:sp>
    <dsp:sp modelId="{91D55599-B859-44FC-B503-F9067A08494A}">
      <dsp:nvSpPr>
        <dsp:cNvPr id="0" name=""/>
        <dsp:cNvSpPr/>
      </dsp:nvSpPr>
      <dsp:spPr>
        <a:xfrm>
          <a:off x="1460972" y="1123540"/>
          <a:ext cx="2552067" cy="1079428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Assistant Vice President, Institutional Advancement and Development/Governmental Affairs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Ms. Gwendolyn Winters</a:t>
          </a:r>
        </a:p>
      </dsp:txBody>
      <dsp:txXfrm>
        <a:off x="1460972" y="1123540"/>
        <a:ext cx="2552067" cy="1079428"/>
      </dsp:txXfrm>
    </dsp:sp>
    <dsp:sp modelId="{122013FC-2C4F-49EF-8DF5-A2EC2F0E894C}">
      <dsp:nvSpPr>
        <dsp:cNvPr id="0" name=""/>
        <dsp:cNvSpPr/>
      </dsp:nvSpPr>
      <dsp:spPr>
        <a:xfrm>
          <a:off x="7247696" y="1231724"/>
          <a:ext cx="2032039" cy="1045468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Assistant Vice President of Development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vacant</a:t>
          </a:r>
        </a:p>
      </dsp:txBody>
      <dsp:txXfrm>
        <a:off x="7247696" y="1231724"/>
        <a:ext cx="2032039" cy="1045468"/>
      </dsp:txXfrm>
    </dsp:sp>
    <dsp:sp modelId="{A69D473C-6DA4-4D30-809A-C81B7272208E}">
      <dsp:nvSpPr>
        <dsp:cNvPr id="0" name=""/>
        <dsp:cNvSpPr/>
      </dsp:nvSpPr>
      <dsp:spPr>
        <a:xfrm>
          <a:off x="8446116" y="2681449"/>
          <a:ext cx="2066075" cy="849635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Director of Public Relations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Vacant</a:t>
          </a:r>
        </a:p>
      </dsp:txBody>
      <dsp:txXfrm>
        <a:off x="8446116" y="2681449"/>
        <a:ext cx="2066075" cy="849635"/>
      </dsp:txXfrm>
    </dsp:sp>
    <dsp:sp modelId="{1AA36D95-63B0-479E-9E1D-F045C7934224}">
      <dsp:nvSpPr>
        <dsp:cNvPr id="0" name=""/>
        <dsp:cNvSpPr/>
      </dsp:nvSpPr>
      <dsp:spPr>
        <a:xfrm>
          <a:off x="8695016" y="4012905"/>
          <a:ext cx="1855655" cy="1204706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Assistant Director of Public Relations/Sports Information Director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</a:rPr>
            <a:t>VACANT</a:t>
          </a:r>
        </a:p>
      </dsp:txBody>
      <dsp:txXfrm>
        <a:off x="8695016" y="4012905"/>
        <a:ext cx="1855655" cy="1204706"/>
      </dsp:txXfrm>
    </dsp:sp>
    <dsp:sp modelId="{742EC914-E3AC-4EBB-9921-5F82CC4D9831}">
      <dsp:nvSpPr>
        <dsp:cNvPr id="0" name=""/>
        <dsp:cNvSpPr/>
      </dsp:nvSpPr>
      <dsp:spPr>
        <a:xfrm>
          <a:off x="1518102" y="2468734"/>
          <a:ext cx="1699271" cy="1153006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Executive Director of Alumni Affairs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Mr. William Hampton</a:t>
          </a:r>
        </a:p>
      </dsp:txBody>
      <dsp:txXfrm>
        <a:off x="1518102" y="2468734"/>
        <a:ext cx="1699271" cy="1153006"/>
      </dsp:txXfrm>
    </dsp:sp>
    <dsp:sp modelId="{9E182075-E7CC-4B39-BEE7-105172047D12}">
      <dsp:nvSpPr>
        <dsp:cNvPr id="0" name=""/>
        <dsp:cNvSpPr/>
      </dsp:nvSpPr>
      <dsp:spPr>
        <a:xfrm>
          <a:off x="1518102" y="3916760"/>
          <a:ext cx="1699271" cy="1153006"/>
        </a:xfrm>
        <a:prstGeom prst="rect">
          <a:avLst/>
        </a:prstGeom>
        <a:solidFill>
          <a:srgbClr val="3366FF"/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Asst. Dir of Alumni Affairs/Social Media Coordinator/Prospect Researcher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Vacant</a:t>
          </a:r>
        </a:p>
      </dsp:txBody>
      <dsp:txXfrm>
        <a:off x="1518102" y="3916760"/>
        <a:ext cx="1699271" cy="1153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A21677A3-8E77-4571-A8C5-BFEADD97982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67D40DED-A024-48E1-9CAA-C4DA82F6D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14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1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E33EA4C1-7100-4004-8DF2-86C69CEAAECC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6" y="4473813"/>
            <a:ext cx="5609588" cy="3660537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1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68AC4D48-E148-492E-A223-CE01D11E8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25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C4D48-E148-492E-A223-CE01D11E87F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65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C4D48-E148-492E-A223-CE01D11E87F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63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6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05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0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7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98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4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6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0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0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2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B5FE0-4F74-456E-8FB1-3AA3496662A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C8461-D8F9-483D-B5B9-F4DB67200F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Jarvis Christian University</a:t>
            </a:r>
            <a:br>
              <a:rPr lang="en-US" dirty="0"/>
            </a:br>
            <a:r>
              <a:rPr lang="en-US" dirty="0"/>
              <a:t>Organizational Chart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Glenell M. Lee-Pruitt, Ph.D.</a:t>
            </a:r>
          </a:p>
          <a:p>
            <a:r>
              <a:rPr lang="en-US" dirty="0"/>
              <a:t>President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88706" y="5997388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2025-2026</a:t>
            </a:r>
          </a:p>
        </p:txBody>
      </p:sp>
    </p:spTree>
    <p:extLst>
      <p:ext uri="{BB962C8B-B14F-4D97-AF65-F5344CB8AC3E}">
        <p14:creationId xmlns:p14="http://schemas.microsoft.com/office/powerpoint/2010/main" val="4138199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190852" y="5231338"/>
            <a:ext cx="1852530" cy="1162875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Provost/Vice President Academic Affairs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Dr. Regina S. Robinson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86606" y="5260257"/>
            <a:ext cx="1724097" cy="1176749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Vice President Enrollment Management and Retention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Dr. Darrin Q.  Rankin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225225" y="5260257"/>
            <a:ext cx="1782564" cy="116287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Vice President Finance and Administration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Dr. Benson Kariuki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181848" y="5232507"/>
            <a:ext cx="1738816" cy="117674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Vice President Student Services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Dr. Kishia C. James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145959" y="5246383"/>
            <a:ext cx="2084282" cy="1162871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Interim Vice President Institutional Advancement and Development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Mr. Dominique I. Grate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420472" y="223861"/>
            <a:ext cx="1804754" cy="493876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Board of Trustees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420472" y="986117"/>
            <a:ext cx="1660968" cy="8604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President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Glenell M. Lee Pruitt, Ph.D.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655205" y="1013012"/>
            <a:ext cx="2429356" cy="111002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Chief-of-Staff; Director of Administrative Management Programs and Title III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Mrs. Cynthia Jackson 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4081440" y="1425288"/>
            <a:ext cx="5737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4017629" y="2321410"/>
            <a:ext cx="1564195" cy="905946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Athletics/Head Coach Baseball/Golf Coach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Bobby Ladner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4058536" y="1846530"/>
            <a:ext cx="8966" cy="5461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/>
          <p:nvPr/>
        </p:nvCxnSpPr>
        <p:spPr>
          <a:xfrm flipV="1">
            <a:off x="5558932" y="2098110"/>
            <a:ext cx="897714" cy="3749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194392" y="1817145"/>
            <a:ext cx="26894" cy="30840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18565" y="4948518"/>
            <a:ext cx="8420010" cy="80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591671" y="4956573"/>
            <a:ext cx="17929" cy="2747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805403" y="4952545"/>
            <a:ext cx="0" cy="293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163333" y="4952545"/>
            <a:ext cx="0" cy="293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017271" y="4974502"/>
            <a:ext cx="0" cy="293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9038575" y="4963507"/>
            <a:ext cx="0" cy="2938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6972301" y="2857651"/>
            <a:ext cx="666149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Head Coach men’s Basketball Mr. Kevin Gaines</a:t>
            </a:r>
          </a:p>
        </p:txBody>
      </p:sp>
      <p:sp>
        <p:nvSpPr>
          <p:cNvPr id="82" name="Rectangle 81"/>
          <p:cNvSpPr/>
          <p:nvPr/>
        </p:nvSpPr>
        <p:spPr>
          <a:xfrm>
            <a:off x="6144096" y="2880309"/>
            <a:ext cx="666149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Athletic Trainer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Vacant  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7794889" y="2870305"/>
            <a:ext cx="666149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Head Coach Women’s Basketball Mr. Dennis Lemelle</a:t>
            </a:r>
          </a:p>
        </p:txBody>
      </p:sp>
      <p:sp>
        <p:nvSpPr>
          <p:cNvPr id="85" name="Rectangle 84"/>
          <p:cNvSpPr/>
          <p:nvPr/>
        </p:nvSpPr>
        <p:spPr>
          <a:xfrm>
            <a:off x="9426914" y="2842842"/>
            <a:ext cx="666149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Head Coach Softball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Ms. Audry Sanchez</a:t>
            </a:r>
          </a:p>
        </p:txBody>
      </p:sp>
      <p:sp>
        <p:nvSpPr>
          <p:cNvPr id="87" name="Rectangle 86"/>
          <p:cNvSpPr/>
          <p:nvPr/>
        </p:nvSpPr>
        <p:spPr>
          <a:xfrm>
            <a:off x="8604325" y="2850578"/>
            <a:ext cx="666149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Head Coach Men’s &amp; Women’s Soccer</a:t>
            </a:r>
          </a:p>
          <a:p>
            <a:pPr algn="ctr"/>
            <a:r>
              <a:rPr lang="en-US" sz="700" b="1" dirty="0">
                <a:solidFill>
                  <a:schemeClr val="bg1"/>
                </a:solidFill>
              </a:rPr>
              <a:t> GA Asst,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0230240" y="2830589"/>
            <a:ext cx="1134441" cy="95764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Head Coach Volleyball/Asst Coach Track &amp; Field/Cross Country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Ms. Jasmine Abbit</a:t>
            </a:r>
          </a:p>
        </p:txBody>
      </p:sp>
      <p:cxnSp>
        <p:nvCxnSpPr>
          <p:cNvPr id="93" name="Straight Connector 92"/>
          <p:cNvCxnSpPr>
            <a:cxnSpLocks/>
          </p:cNvCxnSpPr>
          <p:nvPr/>
        </p:nvCxnSpPr>
        <p:spPr>
          <a:xfrm flipV="1">
            <a:off x="5558932" y="2653870"/>
            <a:ext cx="5282659" cy="94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6405924" y="2676133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306816" y="2649071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8118383" y="2659823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673784" y="2659823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8936363" y="2676133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0841591" y="2649071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397929" y="3755104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7305375" y="3719643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4240579" y="3222355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3834762" y="3423961"/>
            <a:ext cx="922207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Sports Information Director/</a:t>
            </a:r>
            <a:r>
              <a:rPr lang="en-US" sz="1000" b="1" dirty="0" err="1">
                <a:solidFill>
                  <a:schemeClr val="bg1"/>
                </a:solidFill>
              </a:rPr>
              <a:t>Asst</a:t>
            </a:r>
            <a:r>
              <a:rPr lang="en-US" sz="1000" b="1" dirty="0">
                <a:solidFill>
                  <a:schemeClr val="bg1"/>
                </a:solidFill>
              </a:rPr>
              <a:t> Dir of PR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Vacant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6144096" y="3936622"/>
            <a:ext cx="666149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Asst. Athletic Trainer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Vacant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6972300" y="3919090"/>
            <a:ext cx="666149" cy="84933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Asst. Coach Men’s Basketball Mr. Gerry Johnson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EDA500-5535-00C9-41BD-393B98DED50A}"/>
              </a:ext>
            </a:extLst>
          </p:cNvPr>
          <p:cNvSpPr/>
          <p:nvPr/>
        </p:nvSpPr>
        <p:spPr>
          <a:xfrm>
            <a:off x="179902" y="1237671"/>
            <a:ext cx="1543166" cy="9429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Special Assistant to the President for External Relations and Strategic Partnership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Patricia Smith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1B32936-C661-AAE4-749D-7F2F24338AFA}"/>
              </a:ext>
            </a:extLst>
          </p:cNvPr>
          <p:cNvCxnSpPr>
            <a:cxnSpLocks/>
          </p:cNvCxnSpPr>
          <p:nvPr/>
        </p:nvCxnSpPr>
        <p:spPr>
          <a:xfrm>
            <a:off x="1723068" y="1568025"/>
            <a:ext cx="6354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011C3461-F685-F6C7-5C11-F6EB5EEC5C0B}"/>
              </a:ext>
            </a:extLst>
          </p:cNvPr>
          <p:cNvSpPr/>
          <p:nvPr/>
        </p:nvSpPr>
        <p:spPr>
          <a:xfrm>
            <a:off x="1405616" y="2898238"/>
            <a:ext cx="1323348" cy="76816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HR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Dr. Danielle Delint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532680C-9977-76D4-EC2A-198F35013CB7}"/>
              </a:ext>
            </a:extLst>
          </p:cNvPr>
          <p:cNvCxnSpPr>
            <a:cxnSpLocks/>
          </p:cNvCxnSpPr>
          <p:nvPr/>
        </p:nvCxnSpPr>
        <p:spPr>
          <a:xfrm flipH="1">
            <a:off x="2556993" y="1846530"/>
            <a:ext cx="26894" cy="10337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89D08559-336B-79AA-5DD5-3588FA730372}"/>
              </a:ext>
            </a:extLst>
          </p:cNvPr>
          <p:cNvSpPr/>
          <p:nvPr/>
        </p:nvSpPr>
        <p:spPr>
          <a:xfrm>
            <a:off x="1568324" y="3978140"/>
            <a:ext cx="997931" cy="87574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PT Asst. to Dir of HR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Vacant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B6E3C0F-3148-9B0C-DC4F-6E9764FD69CF}"/>
              </a:ext>
            </a:extLst>
          </p:cNvPr>
          <p:cNvCxnSpPr>
            <a:cxnSpLocks/>
          </p:cNvCxnSpPr>
          <p:nvPr/>
        </p:nvCxnSpPr>
        <p:spPr>
          <a:xfrm>
            <a:off x="2408161" y="3679927"/>
            <a:ext cx="0" cy="2483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6734B7B-15AA-35C6-1910-110AD1938416}"/>
              </a:ext>
            </a:extLst>
          </p:cNvPr>
          <p:cNvSpPr/>
          <p:nvPr/>
        </p:nvSpPr>
        <p:spPr>
          <a:xfrm>
            <a:off x="4900256" y="3423961"/>
            <a:ext cx="922207" cy="1197045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Asst. Athletic Director/Head Coach Track &amp; Field/Cross Country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Mr. Jeremy Pratt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FE5748-D112-89C1-3B2B-259AB75298DF}"/>
              </a:ext>
            </a:extLst>
          </p:cNvPr>
          <p:cNvCxnSpPr/>
          <p:nvPr/>
        </p:nvCxnSpPr>
        <p:spPr>
          <a:xfrm>
            <a:off x="5187700" y="3222355"/>
            <a:ext cx="0" cy="1815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AB399FD-2CEB-2498-9992-0D3EBB8B91EA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3250956" y="717737"/>
            <a:ext cx="28473" cy="2683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75B609C-A63C-5F74-3EB9-8AB04210E8D4}"/>
              </a:ext>
            </a:extLst>
          </p:cNvPr>
          <p:cNvSpPr/>
          <p:nvPr/>
        </p:nvSpPr>
        <p:spPr>
          <a:xfrm>
            <a:off x="209882" y="2351609"/>
            <a:ext cx="1108541" cy="87574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Governmental Relations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Gwendolyn Winters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62CE775-5255-9D3C-152A-1F95C3359FEF}"/>
              </a:ext>
            </a:extLst>
          </p:cNvPr>
          <p:cNvCxnSpPr>
            <a:cxnSpLocks/>
          </p:cNvCxnSpPr>
          <p:nvPr/>
        </p:nvCxnSpPr>
        <p:spPr>
          <a:xfrm flipV="1">
            <a:off x="1323919" y="1846530"/>
            <a:ext cx="1034625" cy="78124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637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60142738"/>
              </p:ext>
            </p:extLst>
          </p:nvPr>
        </p:nvGraphicFramePr>
        <p:xfrm>
          <a:off x="412375" y="286871"/>
          <a:ext cx="11331389" cy="6212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Connector: Elbow 3">
            <a:extLst>
              <a:ext uri="{FF2B5EF4-FFF2-40B4-BE49-F238E27FC236}">
                <a16:creationId xmlns:a16="http://schemas.microsoft.com/office/drawing/2014/main" id="{4D4F987B-73D9-C7C6-A1E4-97387BCFA2AF}"/>
              </a:ext>
            </a:extLst>
          </p:cNvPr>
          <p:cNvCxnSpPr/>
          <p:nvPr/>
        </p:nvCxnSpPr>
        <p:spPr>
          <a:xfrm rot="5400000" flipH="1" flipV="1">
            <a:off x="2386485" y="2115179"/>
            <a:ext cx="3647551" cy="2110154"/>
          </a:xfrm>
          <a:prstGeom prst="bentConnector3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708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1647" y="251020"/>
            <a:ext cx="2562786" cy="101300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Vice President/Provost for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Academic Affairs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Dr. Regina S. Robinson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074775" y="802255"/>
            <a:ext cx="1852962" cy="802346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Assistant Vice President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Academic Affairs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Dr. Talia Sanders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6298336" y="2159192"/>
            <a:ext cx="1887724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Administrative Assistant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Ms. Jyasmin Garner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57063" y="2479824"/>
            <a:ext cx="1923034" cy="4746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Career Services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Chestley Talley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550534" y="1754127"/>
            <a:ext cx="1938761" cy="49873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Honors Program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Dr. Cheryl Kariuki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818094" y="1256186"/>
            <a:ext cx="0" cy="17744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18094" y="2450968"/>
            <a:ext cx="4802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cxnSpLocks/>
          </p:cNvCxnSpPr>
          <p:nvPr/>
        </p:nvCxnSpPr>
        <p:spPr>
          <a:xfrm>
            <a:off x="566546" y="3074681"/>
            <a:ext cx="10717248" cy="40070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95745" y="3355550"/>
            <a:ext cx="1193463" cy="65442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Director 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Upward Bound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Ms. Carla Mott</a:t>
            </a:r>
          </a:p>
        </p:txBody>
      </p:sp>
      <p:sp>
        <p:nvSpPr>
          <p:cNvPr id="96" name="Rectangle 95"/>
          <p:cNvSpPr/>
          <p:nvPr/>
        </p:nvSpPr>
        <p:spPr>
          <a:xfrm>
            <a:off x="224832" y="4140962"/>
            <a:ext cx="1146680" cy="781655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Academic Coordinator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Ms. Denise Dinkens</a:t>
            </a:r>
          </a:p>
        </p:txBody>
      </p:sp>
      <p:cxnSp>
        <p:nvCxnSpPr>
          <p:cNvPr id="79" name="Straight Connector 78"/>
          <p:cNvCxnSpPr>
            <a:cxnSpLocks/>
          </p:cNvCxnSpPr>
          <p:nvPr/>
        </p:nvCxnSpPr>
        <p:spPr>
          <a:xfrm flipH="1">
            <a:off x="95112" y="4002163"/>
            <a:ext cx="15667" cy="3348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1669763" y="3330517"/>
            <a:ext cx="1193463" cy="66129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Director 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Olin Library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Rev. Rodney Atkins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3361659" y="3350370"/>
            <a:ext cx="1193463" cy="65442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Executive Director Student Success Services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Mr. Jason Lewis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159468" y="3352771"/>
            <a:ext cx="1224115" cy="65442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Director 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Online and Training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Vacant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7112117" y="3347736"/>
            <a:ext cx="1193463" cy="65442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Dean Graduate School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Dr. Henry Kerich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9009509" y="3374572"/>
            <a:ext cx="1346074" cy="65442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Dean Arts, Humanities/Sciences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Dr. Herman Howard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0649201" y="3343089"/>
            <a:ext cx="1269186" cy="70129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Dean of Professional Studies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Dr. DaMesia Starling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1931073" y="4109526"/>
            <a:ext cx="1198629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Library Assistant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Ms. Caitlen Mosley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1924093" y="4752357"/>
            <a:ext cx="1089333" cy="74053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Access Librarian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Mr. Mark Sloneker</a:t>
            </a:r>
          </a:p>
        </p:txBody>
      </p:sp>
      <p:cxnSp>
        <p:nvCxnSpPr>
          <p:cNvPr id="103" name="Straight Connector 102"/>
          <p:cNvCxnSpPr>
            <a:cxnSpLocks/>
          </p:cNvCxnSpPr>
          <p:nvPr/>
        </p:nvCxnSpPr>
        <p:spPr>
          <a:xfrm flipH="1">
            <a:off x="1783138" y="3988817"/>
            <a:ext cx="12963" cy="17169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1929549" y="5569478"/>
            <a:ext cx="1120392" cy="63212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Part-time Librarian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Ms. Ramona Wayne</a:t>
            </a:r>
          </a:p>
        </p:txBody>
      </p:sp>
      <p:cxnSp>
        <p:nvCxnSpPr>
          <p:cNvPr id="134" name="Straight Connector 133"/>
          <p:cNvCxnSpPr/>
          <p:nvPr/>
        </p:nvCxnSpPr>
        <p:spPr>
          <a:xfrm flipH="1">
            <a:off x="1778299" y="4412185"/>
            <a:ext cx="1615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1781146" y="5183279"/>
            <a:ext cx="1615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H="1">
            <a:off x="1769571" y="5705728"/>
            <a:ext cx="1615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4066009" y="4179816"/>
            <a:ext cx="1209556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Director Student Advising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Mrs. Susana Ngwang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247048" y="5394009"/>
            <a:ext cx="1204516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Academic Advisor/Community Service Coordinator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Vacant</a:t>
            </a:r>
          </a:p>
        </p:txBody>
      </p:sp>
      <p:cxnSp>
        <p:nvCxnSpPr>
          <p:cNvPr id="156" name="Straight Connector 155"/>
          <p:cNvCxnSpPr/>
          <p:nvPr/>
        </p:nvCxnSpPr>
        <p:spPr>
          <a:xfrm>
            <a:off x="122624" y="4337047"/>
            <a:ext cx="10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Rectangle 171"/>
          <p:cNvSpPr/>
          <p:nvPr/>
        </p:nvSpPr>
        <p:spPr>
          <a:xfrm>
            <a:off x="4235718" y="4787515"/>
            <a:ext cx="1188675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Assistant Director Advising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ADA Coordinator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Ms. Sonia Henson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2791385" y="6253834"/>
            <a:ext cx="1042519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Writing Lab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Coordinator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Ms. Joyce Holt</a:t>
            </a:r>
          </a:p>
        </p:txBody>
      </p:sp>
      <p:cxnSp>
        <p:nvCxnSpPr>
          <p:cNvPr id="175" name="Straight Connector 174"/>
          <p:cNvCxnSpPr>
            <a:cxnSpLocks/>
          </p:cNvCxnSpPr>
          <p:nvPr/>
        </p:nvCxnSpPr>
        <p:spPr>
          <a:xfrm>
            <a:off x="3909529" y="4002163"/>
            <a:ext cx="41138" cy="22516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cxnSpLocks/>
          </p:cNvCxnSpPr>
          <p:nvPr/>
        </p:nvCxnSpPr>
        <p:spPr>
          <a:xfrm flipH="1" flipV="1">
            <a:off x="4058881" y="4741360"/>
            <a:ext cx="10503" cy="7639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H="1">
            <a:off x="3914035" y="4408444"/>
            <a:ext cx="1615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>
            <a:cxnSpLocks/>
          </p:cNvCxnSpPr>
          <p:nvPr/>
        </p:nvCxnSpPr>
        <p:spPr>
          <a:xfrm flipV="1">
            <a:off x="4073505" y="5013953"/>
            <a:ext cx="150597" cy="5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 185"/>
          <p:cNvSpPr/>
          <p:nvPr/>
        </p:nvSpPr>
        <p:spPr>
          <a:xfrm>
            <a:off x="5674396" y="4065140"/>
            <a:ext cx="1217968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Course Developer &amp; Technician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Mr. Chris Walker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5705079" y="4750204"/>
            <a:ext cx="1153531" cy="47881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JOL Advisor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Mrs. Patricia Smith</a:t>
            </a:r>
          </a:p>
        </p:txBody>
      </p:sp>
      <p:cxnSp>
        <p:nvCxnSpPr>
          <p:cNvPr id="190" name="Straight Connector 189"/>
          <p:cNvCxnSpPr>
            <a:cxnSpLocks/>
          </p:cNvCxnSpPr>
          <p:nvPr/>
        </p:nvCxnSpPr>
        <p:spPr>
          <a:xfrm flipH="1">
            <a:off x="5593132" y="3961517"/>
            <a:ext cx="10625" cy="11066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5593132" y="4397610"/>
            <a:ext cx="94092" cy="108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H="1" flipV="1">
            <a:off x="5609341" y="5068127"/>
            <a:ext cx="1074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Rectangle 196"/>
          <p:cNvSpPr/>
          <p:nvPr/>
        </p:nvSpPr>
        <p:spPr>
          <a:xfrm>
            <a:off x="7573383" y="4127465"/>
            <a:ext cx="1107556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Office Manager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Ms. Cristina Porter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7575899" y="4751819"/>
            <a:ext cx="1107556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Criminal Justice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Dr. Jiabo Liu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7575576" y="5394009"/>
            <a:ext cx="1107556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MBA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Dr. Henry Kerich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9374511" y="4096216"/>
            <a:ext cx="1264569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Department Chair Arts/Humanities/International Programs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Dr. Trenton Judson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9364719" y="4772811"/>
            <a:ext cx="1268119" cy="65021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Department Chair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Math/Science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Dr. Antoinesha Hollman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1034108" y="6152196"/>
            <a:ext cx="926384" cy="61690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Director Social Work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Ms. Janice Toliver-King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1077869" y="4064841"/>
            <a:ext cx="975063" cy="854715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Dept. Chair, Social/Behavioral Sciences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Dr. Melody Threadcraft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11026196" y="5569478"/>
            <a:ext cx="915781" cy="54381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bg1"/>
                </a:solidFill>
              </a:rPr>
              <a:t>Chair, </a:t>
            </a:r>
            <a:r>
              <a:rPr lang="en-US" sz="700" b="1" dirty="0" err="1">
                <a:solidFill>
                  <a:schemeClr val="bg1"/>
                </a:solidFill>
              </a:rPr>
              <a:t>Dept</a:t>
            </a:r>
            <a:r>
              <a:rPr lang="en-US" sz="700" b="1" dirty="0">
                <a:solidFill>
                  <a:schemeClr val="bg1"/>
                </a:solidFill>
              </a:rPr>
              <a:t> of Ed, Asst. Prof of Ed</a:t>
            </a:r>
          </a:p>
          <a:p>
            <a:pPr algn="ctr"/>
            <a:r>
              <a:rPr lang="en-US" sz="700" b="1" dirty="0">
                <a:solidFill>
                  <a:schemeClr val="bg1"/>
                </a:solidFill>
              </a:rPr>
              <a:t>Dr. </a:t>
            </a:r>
            <a:r>
              <a:rPr lang="en-US" sz="700" b="1" dirty="0" err="1">
                <a:solidFill>
                  <a:schemeClr val="bg1"/>
                </a:solidFill>
              </a:rPr>
              <a:t>Damesia</a:t>
            </a:r>
            <a:r>
              <a:rPr lang="en-US" sz="700" b="1" dirty="0">
                <a:solidFill>
                  <a:schemeClr val="bg1"/>
                </a:solidFill>
              </a:rPr>
              <a:t> Starling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11057548" y="4998152"/>
            <a:ext cx="990432" cy="52991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Department Chair Business Administration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Mr. Daff Kalulu</a:t>
            </a:r>
          </a:p>
        </p:txBody>
      </p:sp>
      <p:cxnSp>
        <p:nvCxnSpPr>
          <p:cNvPr id="217" name="Straight Connector 216"/>
          <p:cNvCxnSpPr/>
          <p:nvPr/>
        </p:nvCxnSpPr>
        <p:spPr>
          <a:xfrm>
            <a:off x="7443662" y="4007198"/>
            <a:ext cx="0" cy="16334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>
            <a:off x="7443662" y="4448482"/>
            <a:ext cx="10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>
            <a:off x="7464092" y="4927843"/>
            <a:ext cx="10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>
            <a:off x="7443662" y="5632678"/>
            <a:ext cx="10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>
            <a:cxnSpLocks/>
          </p:cNvCxnSpPr>
          <p:nvPr/>
        </p:nvCxnSpPr>
        <p:spPr>
          <a:xfrm>
            <a:off x="9195418" y="3987355"/>
            <a:ext cx="20968" cy="1046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flipH="1">
            <a:off x="9209332" y="4397609"/>
            <a:ext cx="1615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10837698" y="4028999"/>
            <a:ext cx="0" cy="24316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10855557" y="5839357"/>
            <a:ext cx="1406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>
            <a:cxnSpLocks/>
          </p:cNvCxnSpPr>
          <p:nvPr/>
        </p:nvCxnSpPr>
        <p:spPr>
          <a:xfrm>
            <a:off x="10837698" y="6393931"/>
            <a:ext cx="2117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>
            <a:cxnSpLocks/>
          </p:cNvCxnSpPr>
          <p:nvPr/>
        </p:nvCxnSpPr>
        <p:spPr>
          <a:xfrm flipV="1">
            <a:off x="10850912" y="5068127"/>
            <a:ext cx="206636" cy="140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>
            <a:off x="10827578" y="4368123"/>
            <a:ext cx="2299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>
            <a:off x="566546" y="3074681"/>
            <a:ext cx="0" cy="258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>
            <a:off x="2262661" y="3074680"/>
            <a:ext cx="0" cy="258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3903692" y="3094748"/>
            <a:ext cx="0" cy="258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5818094" y="3074680"/>
            <a:ext cx="0" cy="258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7516500" y="3092123"/>
            <a:ext cx="0" cy="258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9304755" y="3089489"/>
            <a:ext cx="0" cy="258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>
            <a:off x="11283794" y="3092123"/>
            <a:ext cx="0" cy="2582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>
            <a:cxnSpLocks/>
          </p:cNvCxnSpPr>
          <p:nvPr/>
        </p:nvCxnSpPr>
        <p:spPr>
          <a:xfrm>
            <a:off x="2812130" y="1604601"/>
            <a:ext cx="0" cy="11125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stCxn id="65" idx="3"/>
          </p:cNvCxnSpPr>
          <p:nvPr/>
        </p:nvCxnSpPr>
        <p:spPr>
          <a:xfrm>
            <a:off x="5489295" y="2003492"/>
            <a:ext cx="3314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>
            <a:stCxn id="60" idx="1"/>
          </p:cNvCxnSpPr>
          <p:nvPr/>
        </p:nvCxnSpPr>
        <p:spPr>
          <a:xfrm flipH="1">
            <a:off x="2812130" y="2717151"/>
            <a:ext cx="444933" cy="44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H="1">
            <a:off x="3916492" y="1111884"/>
            <a:ext cx="7451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A4797AF-35D9-9786-5A13-CC1C7464BFE4}"/>
              </a:ext>
            </a:extLst>
          </p:cNvPr>
          <p:cNvCxnSpPr/>
          <p:nvPr/>
        </p:nvCxnSpPr>
        <p:spPr>
          <a:xfrm flipH="1">
            <a:off x="9183459" y="5033727"/>
            <a:ext cx="16150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738408E-B409-AAC7-CF05-620D7CB6E075}"/>
              </a:ext>
            </a:extLst>
          </p:cNvPr>
          <p:cNvSpPr/>
          <p:nvPr/>
        </p:nvSpPr>
        <p:spPr>
          <a:xfrm>
            <a:off x="4097331" y="6063277"/>
            <a:ext cx="1204516" cy="414045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Support Instructor/English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MS. Rosa Pecina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49225C4-F1BB-A0EF-A16A-F5E9020943AD}"/>
              </a:ext>
            </a:extLst>
          </p:cNvPr>
          <p:cNvCxnSpPr>
            <a:cxnSpLocks/>
          </p:cNvCxnSpPr>
          <p:nvPr/>
        </p:nvCxnSpPr>
        <p:spPr>
          <a:xfrm>
            <a:off x="3853207" y="6247045"/>
            <a:ext cx="224821" cy="1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DD8167-579A-9186-8444-79B8732CE6BC}"/>
              </a:ext>
            </a:extLst>
          </p:cNvPr>
          <p:cNvCxnSpPr/>
          <p:nvPr/>
        </p:nvCxnSpPr>
        <p:spPr>
          <a:xfrm>
            <a:off x="4085131" y="5528070"/>
            <a:ext cx="1334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A186523-D886-BA13-426F-27155C643278}"/>
              </a:ext>
            </a:extLst>
          </p:cNvPr>
          <p:cNvSpPr/>
          <p:nvPr/>
        </p:nvSpPr>
        <p:spPr>
          <a:xfrm>
            <a:off x="7862430" y="998679"/>
            <a:ext cx="2032459" cy="832071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Assistant Vice President Institutional Research &amp; Effectiveness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Dr. Yolanda Jones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00F7C6-3441-6057-BE58-804BF4C3B238}"/>
              </a:ext>
            </a:extLst>
          </p:cNvPr>
          <p:cNvCxnSpPr/>
          <p:nvPr/>
        </p:nvCxnSpPr>
        <p:spPr>
          <a:xfrm>
            <a:off x="7224433" y="1111884"/>
            <a:ext cx="6233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68CF1E7E-121A-FB43-F6B7-C02B6BA47BE3}"/>
              </a:ext>
            </a:extLst>
          </p:cNvPr>
          <p:cNvSpPr/>
          <p:nvPr/>
        </p:nvSpPr>
        <p:spPr>
          <a:xfrm>
            <a:off x="9486518" y="6201598"/>
            <a:ext cx="1187203" cy="61399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Director of Field Experience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Dr. Teresa Tarver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425C43-6741-AD21-4538-AAC3103D0222}"/>
              </a:ext>
            </a:extLst>
          </p:cNvPr>
          <p:cNvCxnSpPr>
            <a:cxnSpLocks/>
          </p:cNvCxnSpPr>
          <p:nvPr/>
        </p:nvCxnSpPr>
        <p:spPr>
          <a:xfrm>
            <a:off x="10649201" y="6626717"/>
            <a:ext cx="3769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731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1647" y="251020"/>
            <a:ext cx="2562786" cy="101300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Vice President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Finance and Administration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Dr. Benson Kariuki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0467" y="1441030"/>
            <a:ext cx="2016493" cy="80682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Director of Information Technology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Christopher Watson</a:t>
            </a:r>
          </a:p>
          <a:p>
            <a:pPr algn="ctr"/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274507" y="2441255"/>
            <a:ext cx="1714605" cy="71933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Computer System Analyst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Alan Murillo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282344" y="3326717"/>
            <a:ext cx="1634077" cy="71933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Database Administrator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Sheriff Kora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282344" y="4196302"/>
            <a:ext cx="1634078" cy="71933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IT Technician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Christopher Ramos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313873" y="5081764"/>
            <a:ext cx="1536834" cy="71933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IT Support-PT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Jamarques Baugh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6433" y="2097740"/>
            <a:ext cx="1588999" cy="76604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Interim Payroll Specialist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Dr. Danielle Delint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6432" y="3012140"/>
            <a:ext cx="1588999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Student Accounts Receivable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Ms. Crystal Mosley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6431" y="3926540"/>
            <a:ext cx="1588999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Accounts Receivable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Deandre Carter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6430" y="4840940"/>
            <a:ext cx="1588999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Senior Accountant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Vacant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74528" y="2097740"/>
            <a:ext cx="1961016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Purchasing Agent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Deandre Carter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74527" y="3012140"/>
            <a:ext cx="1718425" cy="83371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Cashier 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Mrs. Shirley Valentine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74527" y="4025170"/>
            <a:ext cx="1718425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Lead Accountant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Chambrell Harris</a:t>
            </a:r>
          </a:p>
        </p:txBody>
      </p:sp>
      <p:cxnSp>
        <p:nvCxnSpPr>
          <p:cNvPr id="33" name="Straight Connector 32"/>
          <p:cNvCxnSpPr>
            <a:cxnSpLocks/>
          </p:cNvCxnSpPr>
          <p:nvPr/>
        </p:nvCxnSpPr>
        <p:spPr>
          <a:xfrm>
            <a:off x="10040467" y="2276182"/>
            <a:ext cx="46046" cy="29889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cxnSpLocks/>
          </p:cNvCxnSpPr>
          <p:nvPr/>
        </p:nvCxnSpPr>
        <p:spPr>
          <a:xfrm>
            <a:off x="9975545" y="2810625"/>
            <a:ext cx="306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10059297" y="3618030"/>
            <a:ext cx="2776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cxnSpLocks/>
          </p:cNvCxnSpPr>
          <p:nvPr/>
        </p:nvCxnSpPr>
        <p:spPr>
          <a:xfrm>
            <a:off x="10036247" y="4495472"/>
            <a:ext cx="2776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cxnSpLocks/>
          </p:cNvCxnSpPr>
          <p:nvPr/>
        </p:nvCxnSpPr>
        <p:spPr>
          <a:xfrm>
            <a:off x="10073610" y="5265127"/>
            <a:ext cx="3599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2151533" y="1806393"/>
            <a:ext cx="8961" cy="3363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cxnSpLocks/>
            <a:stCxn id="13" idx="3"/>
            <a:endCxn id="17" idx="1"/>
          </p:cNvCxnSpPr>
          <p:nvPr/>
        </p:nvCxnSpPr>
        <p:spPr>
          <a:xfrm flipV="1">
            <a:off x="1955432" y="2429429"/>
            <a:ext cx="419096" cy="513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46467" y="3343822"/>
            <a:ext cx="419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959914" y="4258228"/>
            <a:ext cx="419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/>
            <a:stCxn id="16" idx="3"/>
          </p:cNvCxnSpPr>
          <p:nvPr/>
        </p:nvCxnSpPr>
        <p:spPr>
          <a:xfrm>
            <a:off x="1955429" y="5172629"/>
            <a:ext cx="3014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4419875" y="2205337"/>
            <a:ext cx="2114435" cy="896461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Assistant Vice President Operations &amp; Emergency Management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Cory Gipson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5280212" y="1264023"/>
            <a:ext cx="1126" cy="9413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6479943" y="3332847"/>
            <a:ext cx="1699228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Reproduction / Mail Clerk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Mrs. Ophelia Else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534311" y="4163784"/>
            <a:ext cx="1553630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Campus Security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(Outsourced)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428270" y="3332589"/>
            <a:ext cx="1518127" cy="932349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Director of Facilities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Willie Sandifer</a:t>
            </a:r>
          </a:p>
        </p:txBody>
      </p:sp>
      <p:cxnSp>
        <p:nvCxnSpPr>
          <p:cNvPr id="66" name="Straight Connector 65"/>
          <p:cNvCxnSpPr>
            <a:cxnSpLocks/>
          </p:cNvCxnSpPr>
          <p:nvPr/>
        </p:nvCxnSpPr>
        <p:spPr>
          <a:xfrm>
            <a:off x="6356323" y="3108515"/>
            <a:ext cx="0" cy="13973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64" idx="0"/>
          </p:cNvCxnSpPr>
          <p:nvPr/>
        </p:nvCxnSpPr>
        <p:spPr>
          <a:xfrm>
            <a:off x="5187333" y="3108508"/>
            <a:ext cx="1" cy="2240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4148932" y="4768834"/>
            <a:ext cx="1588999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Assistant Director of Facilities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Reggie Pugh</a:t>
            </a:r>
          </a:p>
        </p:txBody>
      </p:sp>
      <p:cxnSp>
        <p:nvCxnSpPr>
          <p:cNvPr id="83" name="Straight Connector 82"/>
          <p:cNvCxnSpPr>
            <a:cxnSpLocks/>
          </p:cNvCxnSpPr>
          <p:nvPr/>
        </p:nvCxnSpPr>
        <p:spPr>
          <a:xfrm>
            <a:off x="7224433" y="609601"/>
            <a:ext cx="4191712" cy="41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cxnSpLocks/>
          </p:cNvCxnSpPr>
          <p:nvPr/>
        </p:nvCxnSpPr>
        <p:spPr>
          <a:xfrm>
            <a:off x="11416145" y="651078"/>
            <a:ext cx="0" cy="75546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cxnSpLocks/>
          </p:cNvCxnSpPr>
          <p:nvPr/>
        </p:nvCxnSpPr>
        <p:spPr>
          <a:xfrm flipH="1">
            <a:off x="4578944" y="4264938"/>
            <a:ext cx="10985" cy="4818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6058470" y="5064643"/>
            <a:ext cx="1899610" cy="951119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Assistant to the Director of Facilities &amp;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Environmental Compliance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Vacant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5898200" y="4278603"/>
            <a:ext cx="0" cy="11901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330289" y="5755340"/>
            <a:ext cx="1589000" cy="48844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bg1"/>
              </a:solidFill>
            </a:endParaRP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Custodian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Mr. Jose Saravia</a:t>
            </a:r>
          </a:p>
          <a:p>
            <a:pPr algn="ctr"/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2214991" y="5839025"/>
            <a:ext cx="1588999" cy="89035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Maintenance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Jose Fuentes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vacant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4346210" y="5721095"/>
            <a:ext cx="1585944" cy="104621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Groundskeepers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Morris Chalk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Arthur Simmons Mr. Ronnie Brown</a:t>
            </a:r>
          </a:p>
          <a:p>
            <a:pPr algn="ctr"/>
            <a:endParaRPr lang="en-US" sz="1100" b="1" dirty="0">
              <a:solidFill>
                <a:schemeClr val="bg1"/>
              </a:solidFill>
            </a:endParaRPr>
          </a:p>
        </p:txBody>
      </p:sp>
      <p:cxnSp>
        <p:nvCxnSpPr>
          <p:cNvPr id="114" name="Straight Connector 113"/>
          <p:cNvCxnSpPr/>
          <p:nvPr/>
        </p:nvCxnSpPr>
        <p:spPr>
          <a:xfrm>
            <a:off x="869576" y="5620871"/>
            <a:ext cx="37920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endCxn id="111" idx="0"/>
          </p:cNvCxnSpPr>
          <p:nvPr/>
        </p:nvCxnSpPr>
        <p:spPr>
          <a:xfrm flipH="1">
            <a:off x="3009491" y="5641089"/>
            <a:ext cx="1019" cy="197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cxnSpLocks/>
          </p:cNvCxnSpPr>
          <p:nvPr/>
        </p:nvCxnSpPr>
        <p:spPr>
          <a:xfrm>
            <a:off x="4661647" y="5620871"/>
            <a:ext cx="0" cy="713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869065" y="5620871"/>
            <a:ext cx="1" cy="1428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cxnSpLocks/>
          </p:cNvCxnSpPr>
          <p:nvPr/>
        </p:nvCxnSpPr>
        <p:spPr>
          <a:xfrm>
            <a:off x="4150174" y="5432878"/>
            <a:ext cx="0" cy="1944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5898200" y="5468765"/>
            <a:ext cx="160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671248A2-4793-3659-1036-04F414726C71}"/>
              </a:ext>
            </a:extLst>
          </p:cNvPr>
          <p:cNvSpPr/>
          <p:nvPr/>
        </p:nvSpPr>
        <p:spPr>
          <a:xfrm>
            <a:off x="2269209" y="4787161"/>
            <a:ext cx="1718425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General Accountant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Mrs. Hope Sharrock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vacant</a:t>
            </a:r>
          </a:p>
          <a:p>
            <a:pPr algn="ctr"/>
            <a:endParaRPr lang="en-US" sz="1100" b="1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53CC95A-5955-8BBD-F263-1270BBD1D100}"/>
              </a:ext>
            </a:extLst>
          </p:cNvPr>
          <p:cNvCxnSpPr/>
          <p:nvPr/>
        </p:nvCxnSpPr>
        <p:spPr>
          <a:xfrm>
            <a:off x="6356323" y="3807198"/>
            <a:ext cx="1236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CEE9CEC-0FFD-BD1D-D4C3-EE691342D412}"/>
              </a:ext>
            </a:extLst>
          </p:cNvPr>
          <p:cNvCxnSpPr>
            <a:cxnSpLocks/>
          </p:cNvCxnSpPr>
          <p:nvPr/>
        </p:nvCxnSpPr>
        <p:spPr>
          <a:xfrm>
            <a:off x="6356323" y="4505881"/>
            <a:ext cx="2140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3CAE787-C6F3-6317-1770-ED9D930A3F11}"/>
              </a:ext>
            </a:extLst>
          </p:cNvPr>
          <p:cNvCxnSpPr/>
          <p:nvPr/>
        </p:nvCxnSpPr>
        <p:spPr>
          <a:xfrm>
            <a:off x="7008275" y="1264023"/>
            <a:ext cx="0" cy="941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FE427548-C4C1-8400-CAE3-045002D55D5B}"/>
              </a:ext>
            </a:extLst>
          </p:cNvPr>
          <p:cNvSpPr/>
          <p:nvPr/>
        </p:nvSpPr>
        <p:spPr>
          <a:xfrm>
            <a:off x="6992087" y="2219895"/>
            <a:ext cx="1699228" cy="663377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Food Service Director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Lakisha Simmons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3A55AF7-C2A6-08FF-BA21-DF3F776715DE}"/>
              </a:ext>
            </a:extLst>
          </p:cNvPr>
          <p:cNvCxnSpPr/>
          <p:nvPr/>
        </p:nvCxnSpPr>
        <p:spPr>
          <a:xfrm>
            <a:off x="8543636" y="2883272"/>
            <a:ext cx="0" cy="4423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99E14C07-1CF7-D98A-1223-B52E1EB34193}"/>
              </a:ext>
            </a:extLst>
          </p:cNvPr>
          <p:cNvSpPr/>
          <p:nvPr/>
        </p:nvSpPr>
        <p:spPr>
          <a:xfrm>
            <a:off x="8364847" y="3325104"/>
            <a:ext cx="1610698" cy="247599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Food Service Workers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Tony Fountain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Debra Sadler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</a:t>
            </a:r>
            <a:r>
              <a:rPr lang="en-US" sz="1100" b="1" dirty="0" err="1">
                <a:solidFill>
                  <a:schemeClr val="bg1"/>
                </a:solidFill>
              </a:rPr>
              <a:t>Rashun</a:t>
            </a:r>
            <a:r>
              <a:rPr lang="en-US" sz="1100" b="1" dirty="0">
                <a:solidFill>
                  <a:schemeClr val="bg1"/>
                </a:solidFill>
              </a:rPr>
              <a:t> Simmons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</a:t>
            </a:r>
            <a:r>
              <a:rPr lang="en-US" sz="1100" b="1" dirty="0" err="1">
                <a:solidFill>
                  <a:schemeClr val="bg1"/>
                </a:solidFill>
              </a:rPr>
              <a:t>Shakinya</a:t>
            </a:r>
            <a:r>
              <a:rPr lang="en-US" sz="1100" b="1" dirty="0">
                <a:solidFill>
                  <a:schemeClr val="bg1"/>
                </a:solidFill>
              </a:rPr>
              <a:t> </a:t>
            </a:r>
            <a:r>
              <a:rPr lang="en-US" sz="1100" b="1" dirty="0" err="1">
                <a:solidFill>
                  <a:schemeClr val="bg1"/>
                </a:solidFill>
              </a:rPr>
              <a:t>Seewell</a:t>
            </a:r>
            <a:endParaRPr lang="en-US" sz="1100" b="1" dirty="0">
              <a:solidFill>
                <a:schemeClr val="bg1"/>
              </a:solidFill>
            </a:endParaRP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</a:t>
            </a:r>
            <a:r>
              <a:rPr lang="en-US" sz="1100" b="1" dirty="0" err="1">
                <a:solidFill>
                  <a:schemeClr val="bg1"/>
                </a:solidFill>
              </a:rPr>
              <a:t>Shilwana</a:t>
            </a:r>
            <a:r>
              <a:rPr lang="en-US" sz="1100" b="1" dirty="0">
                <a:solidFill>
                  <a:schemeClr val="bg1"/>
                </a:solidFill>
              </a:rPr>
              <a:t> Horn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Julius Cole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</a:t>
            </a:r>
            <a:r>
              <a:rPr lang="en-US" sz="1100" b="1" dirty="0" err="1">
                <a:solidFill>
                  <a:schemeClr val="bg1"/>
                </a:solidFill>
              </a:rPr>
              <a:t>Velesta</a:t>
            </a:r>
            <a:r>
              <a:rPr lang="en-US" sz="1100" b="1" dirty="0">
                <a:solidFill>
                  <a:schemeClr val="bg1"/>
                </a:solidFill>
              </a:rPr>
              <a:t> Carter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</a:t>
            </a:r>
            <a:r>
              <a:rPr lang="en-US" sz="1100" b="1" dirty="0" err="1">
                <a:solidFill>
                  <a:schemeClr val="bg1"/>
                </a:solidFill>
              </a:rPr>
              <a:t>Kajalen</a:t>
            </a:r>
            <a:r>
              <a:rPr lang="en-US" sz="1100" b="1" dirty="0">
                <a:solidFill>
                  <a:schemeClr val="bg1"/>
                </a:solidFill>
              </a:rPr>
              <a:t> Brown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Mrs. Rosalind Tennyson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</a:t>
            </a:r>
            <a:r>
              <a:rPr lang="en-US" sz="1100" b="1" dirty="0" err="1">
                <a:solidFill>
                  <a:schemeClr val="bg1"/>
                </a:solidFill>
              </a:rPr>
              <a:t>Convalisa</a:t>
            </a:r>
            <a:r>
              <a:rPr lang="en-US" sz="1100" b="1" dirty="0">
                <a:solidFill>
                  <a:schemeClr val="bg1"/>
                </a:solidFill>
              </a:rPr>
              <a:t> Davis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Carland Scott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Pearson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Waddell</a:t>
            </a:r>
          </a:p>
          <a:p>
            <a:pPr algn="ctr"/>
            <a:endParaRPr lang="en-US" sz="1100" b="1" dirty="0">
              <a:solidFill>
                <a:schemeClr val="bg1"/>
              </a:solidFill>
            </a:endParaRPr>
          </a:p>
        </p:txBody>
      </p:sp>
      <p:cxnSp>
        <p:nvCxnSpPr>
          <p:cNvPr id="2" name="Elbow Connector 27">
            <a:extLst>
              <a:ext uri="{FF2B5EF4-FFF2-40B4-BE49-F238E27FC236}">
                <a16:creationId xmlns:a16="http://schemas.microsoft.com/office/drawing/2014/main" id="{7E633B57-CB2A-3BFD-2184-CBF7C2911D71}"/>
              </a:ext>
            </a:extLst>
          </p:cNvPr>
          <p:cNvCxnSpPr>
            <a:cxnSpLocks/>
          </p:cNvCxnSpPr>
          <p:nvPr/>
        </p:nvCxnSpPr>
        <p:spPr>
          <a:xfrm rot="10800000" flipV="1">
            <a:off x="1226301" y="597659"/>
            <a:ext cx="3404932" cy="11355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66BC03F-4673-EBB4-47FA-40B77B6C19DB}"/>
              </a:ext>
            </a:extLst>
          </p:cNvPr>
          <p:cNvCxnSpPr>
            <a:cxnSpLocks/>
          </p:cNvCxnSpPr>
          <p:nvPr/>
        </p:nvCxnSpPr>
        <p:spPr>
          <a:xfrm>
            <a:off x="1230513" y="1733173"/>
            <a:ext cx="0" cy="3645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1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15434" y="358588"/>
            <a:ext cx="2796990" cy="12819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Vice President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Student Affairs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Dr. Kishia C. James</a:t>
            </a:r>
          </a:p>
        </p:txBody>
      </p:sp>
      <p:sp>
        <p:nvSpPr>
          <p:cNvPr id="6" name="Rectangle 5"/>
          <p:cNvSpPr/>
          <p:nvPr/>
        </p:nvSpPr>
        <p:spPr>
          <a:xfrm>
            <a:off x="8180293" y="1636058"/>
            <a:ext cx="2268071" cy="111162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Administrative Assistant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Vacant</a:t>
            </a:r>
          </a:p>
        </p:txBody>
      </p:sp>
      <p:sp>
        <p:nvSpPr>
          <p:cNvPr id="9" name="Rectangle 8"/>
          <p:cNvSpPr/>
          <p:nvPr/>
        </p:nvSpPr>
        <p:spPr>
          <a:xfrm>
            <a:off x="126626" y="2955132"/>
            <a:ext cx="1662944" cy="7485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Dean, Housing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Christopher Ortiz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19441" y="3018866"/>
            <a:ext cx="1891554" cy="91440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Coordinator Student Organization/Campus Life/Graphics Designer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Charles Smith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38169" y="4204296"/>
            <a:ext cx="2308414" cy="105966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Coordinator of Game Room, Intramural Sports, Activities Programs/Asst. Baseball Coach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Gerry Johnson</a:t>
            </a:r>
          </a:p>
        </p:txBody>
      </p:sp>
      <p:cxnSp>
        <p:nvCxnSpPr>
          <p:cNvPr id="14" name="Straight Connector 13"/>
          <p:cNvCxnSpPr>
            <a:stCxn id="3" idx="2"/>
          </p:cNvCxnSpPr>
          <p:nvPr/>
        </p:nvCxnSpPr>
        <p:spPr>
          <a:xfrm>
            <a:off x="6113929" y="1640541"/>
            <a:ext cx="0" cy="14971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1169883" y="2519082"/>
            <a:ext cx="0" cy="4118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2902297" y="2519082"/>
            <a:ext cx="0" cy="32084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932576" y="3703685"/>
            <a:ext cx="2868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>
            <a:off x="7135906" y="1636058"/>
            <a:ext cx="1030941" cy="632013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42881" y="3843113"/>
            <a:ext cx="1828802" cy="1072291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Resident Hall Coordinators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Mr. Thomas Monroe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Ms. Rosalind Tennyson</a:t>
            </a:r>
          </a:p>
          <a:p>
            <a:pPr algn="ctr"/>
            <a:r>
              <a:rPr lang="en-US" sz="1100" b="1" dirty="0">
                <a:solidFill>
                  <a:schemeClr val="bg1"/>
                </a:solidFill>
              </a:rPr>
              <a:t>Vacant (2)</a:t>
            </a:r>
          </a:p>
        </p:txBody>
      </p:sp>
      <p:cxnSp>
        <p:nvCxnSpPr>
          <p:cNvPr id="49" name="Straight Connector 48"/>
          <p:cNvCxnSpPr>
            <a:cxnSpLocks/>
          </p:cNvCxnSpPr>
          <p:nvPr/>
        </p:nvCxnSpPr>
        <p:spPr>
          <a:xfrm>
            <a:off x="1169883" y="2519082"/>
            <a:ext cx="49440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/>
          </p:cNvCxnSpPr>
          <p:nvPr/>
        </p:nvCxnSpPr>
        <p:spPr>
          <a:xfrm>
            <a:off x="2872019" y="4338918"/>
            <a:ext cx="3392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9" idx="3"/>
          </p:cNvCxnSpPr>
          <p:nvPr/>
        </p:nvCxnSpPr>
        <p:spPr>
          <a:xfrm flipV="1">
            <a:off x="1789570" y="3329408"/>
            <a:ext cx="50539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cxnSpLocks/>
          </p:cNvCxnSpPr>
          <p:nvPr/>
        </p:nvCxnSpPr>
        <p:spPr>
          <a:xfrm>
            <a:off x="2294963" y="3329408"/>
            <a:ext cx="0" cy="8748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cxnSpLocks/>
          </p:cNvCxnSpPr>
          <p:nvPr/>
        </p:nvCxnSpPr>
        <p:spPr>
          <a:xfrm>
            <a:off x="2076442" y="4197441"/>
            <a:ext cx="2185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6407529" y="3444405"/>
            <a:ext cx="1662944" cy="7485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Band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Michael Bradley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407528" y="4471560"/>
            <a:ext cx="1748457" cy="7485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Choir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Donald Aaron III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407529" y="5490882"/>
            <a:ext cx="1662944" cy="7485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PT Director of Health Services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Dr. </a:t>
            </a:r>
            <a:r>
              <a:rPr lang="en-US" sz="1200" b="1" dirty="0" err="1">
                <a:solidFill>
                  <a:schemeClr val="bg1"/>
                </a:solidFill>
              </a:rPr>
              <a:t>Asheraka</a:t>
            </a:r>
            <a:r>
              <a:rPr lang="en-US" sz="1200" b="1" dirty="0">
                <a:solidFill>
                  <a:schemeClr val="bg1"/>
                </a:solidFill>
              </a:rPr>
              <a:t> Kirkwood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748400" y="4471560"/>
            <a:ext cx="1699964" cy="792400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Religious Life/Chaplain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Dr. Sedaric Dinkens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746185" y="3444406"/>
            <a:ext cx="1662944" cy="7485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Counseling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Vacant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6113929" y="3137647"/>
            <a:ext cx="2293292" cy="109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389292" y="3148644"/>
            <a:ext cx="10861" cy="27165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endCxn id="76" idx="1"/>
          </p:cNvCxnSpPr>
          <p:nvPr/>
        </p:nvCxnSpPr>
        <p:spPr>
          <a:xfrm>
            <a:off x="8080275" y="3818683"/>
            <a:ext cx="6659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8092196" y="4845836"/>
            <a:ext cx="6659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8075906" y="5865159"/>
            <a:ext cx="324247" cy="78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D885010-11FC-EC28-B52D-DD111E531662}"/>
              </a:ext>
            </a:extLst>
          </p:cNvPr>
          <p:cNvSpPr/>
          <p:nvPr/>
        </p:nvSpPr>
        <p:spPr>
          <a:xfrm>
            <a:off x="3135605" y="5551172"/>
            <a:ext cx="1662944" cy="7485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Coordinator of Student Engagement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Mrs. Linda Hernandez-Meeks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4E24BA-8F4C-4947-6EE7-9F2815AF7831}"/>
              </a:ext>
            </a:extLst>
          </p:cNvPr>
          <p:cNvCxnSpPr/>
          <p:nvPr/>
        </p:nvCxnSpPr>
        <p:spPr>
          <a:xfrm>
            <a:off x="2924450" y="5727560"/>
            <a:ext cx="2868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070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57524367"/>
              </p:ext>
            </p:extLst>
          </p:nvPr>
        </p:nvGraphicFramePr>
        <p:xfrm>
          <a:off x="806824" y="322730"/>
          <a:ext cx="11214848" cy="6445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Straight Connector 3"/>
          <p:cNvCxnSpPr>
            <a:cxnSpLocks/>
          </p:cNvCxnSpPr>
          <p:nvPr/>
        </p:nvCxnSpPr>
        <p:spPr>
          <a:xfrm>
            <a:off x="4024203" y="3072448"/>
            <a:ext cx="256132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cxnSpLocks/>
          </p:cNvCxnSpPr>
          <p:nvPr/>
        </p:nvCxnSpPr>
        <p:spPr>
          <a:xfrm>
            <a:off x="3095539" y="3976255"/>
            <a:ext cx="0" cy="2632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64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15434" y="358588"/>
            <a:ext cx="2796990" cy="1281953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Vice President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Enrollment Management and Retention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Dr. Darrin Q. Rankin</a:t>
            </a:r>
          </a:p>
        </p:txBody>
      </p:sp>
      <p:sp>
        <p:nvSpPr>
          <p:cNvPr id="4" name="Rectangle 3"/>
          <p:cNvSpPr/>
          <p:nvPr/>
        </p:nvSpPr>
        <p:spPr>
          <a:xfrm>
            <a:off x="519953" y="1256152"/>
            <a:ext cx="1998844" cy="1446708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Assistant to VP for Enrollment, Data Management and Operations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Ms. Gwendolyn Lee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0745" y="5472527"/>
            <a:ext cx="1583190" cy="830139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Data Entry Specialist/Admissions Recruiter 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vacant</a:t>
            </a:r>
          </a:p>
        </p:txBody>
      </p:sp>
      <p:sp>
        <p:nvSpPr>
          <p:cNvPr id="6" name="Rectangle 5"/>
          <p:cNvSpPr/>
          <p:nvPr/>
        </p:nvSpPr>
        <p:spPr>
          <a:xfrm>
            <a:off x="8928846" y="1860176"/>
            <a:ext cx="2268071" cy="1111624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 of Financial Aid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Mrs. Cecelia Jones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9323294" y="3254188"/>
            <a:ext cx="2106706" cy="101301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Financial Aid Counselor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Vacant</a:t>
            </a:r>
          </a:p>
        </p:txBody>
      </p:sp>
      <p:sp>
        <p:nvSpPr>
          <p:cNvPr id="8" name="Rectangle 7"/>
          <p:cNvSpPr/>
          <p:nvPr/>
        </p:nvSpPr>
        <p:spPr>
          <a:xfrm>
            <a:off x="9323293" y="4455459"/>
            <a:ext cx="2680447" cy="101301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Financial Aid Assistant/Work Study Coordinator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Mrs. Shambrica Gibson-Hollman</a:t>
            </a:r>
          </a:p>
        </p:txBody>
      </p:sp>
      <p:sp>
        <p:nvSpPr>
          <p:cNvPr id="9" name="Rectangle 8"/>
          <p:cNvSpPr/>
          <p:nvPr/>
        </p:nvSpPr>
        <p:spPr>
          <a:xfrm>
            <a:off x="1544409" y="3905701"/>
            <a:ext cx="1495861" cy="635341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Assistant Director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Mr. Arthur Ward</a:t>
            </a:r>
          </a:p>
        </p:txBody>
      </p:sp>
      <p:cxnSp>
        <p:nvCxnSpPr>
          <p:cNvPr id="14" name="Straight Connector 13"/>
          <p:cNvCxnSpPr>
            <a:cxnSpLocks/>
            <a:stCxn id="3" idx="2"/>
          </p:cNvCxnSpPr>
          <p:nvPr/>
        </p:nvCxnSpPr>
        <p:spPr>
          <a:xfrm>
            <a:off x="6113929" y="1640541"/>
            <a:ext cx="25806" cy="14071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H="1">
            <a:off x="2518797" y="1860176"/>
            <a:ext cx="35951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113929" y="2030507"/>
            <a:ext cx="2814917" cy="13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063318" y="2971800"/>
            <a:ext cx="8964" cy="20842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9072284" y="3872753"/>
            <a:ext cx="251009" cy="89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9081249" y="5047130"/>
            <a:ext cx="251009" cy="89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1418601" y="2720947"/>
            <a:ext cx="0" cy="3266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030582" y="2790087"/>
            <a:ext cx="2106706" cy="101301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Director, Admissions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Ms. Cierra Ford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1418601" y="3058102"/>
            <a:ext cx="6030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4F85A633-84D4-50FF-1837-D645D8FF756A}"/>
              </a:ext>
            </a:extLst>
          </p:cNvPr>
          <p:cNvSpPr/>
          <p:nvPr/>
        </p:nvSpPr>
        <p:spPr>
          <a:xfrm>
            <a:off x="6382869" y="2549219"/>
            <a:ext cx="2106706" cy="101301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Registrar/Director of Student Records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Mrs. Rosamond Gholson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7197518-74E9-5F7A-C2AC-6AC2F32C2637}"/>
              </a:ext>
            </a:extLst>
          </p:cNvPr>
          <p:cNvCxnSpPr>
            <a:cxnSpLocks/>
          </p:cNvCxnSpPr>
          <p:nvPr/>
        </p:nvCxnSpPr>
        <p:spPr>
          <a:xfrm>
            <a:off x="3022419" y="4248362"/>
            <a:ext cx="377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BE9B48D9-18DF-6EA6-4D13-04368A3C6ACE}"/>
              </a:ext>
            </a:extLst>
          </p:cNvPr>
          <p:cNvSpPr/>
          <p:nvPr/>
        </p:nvSpPr>
        <p:spPr>
          <a:xfrm>
            <a:off x="6790764" y="3838525"/>
            <a:ext cx="2106706" cy="101301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Assistant Director, Student Records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Vacant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DFDB32-5A69-3B62-D235-D9AE2C6E7165}"/>
              </a:ext>
            </a:extLst>
          </p:cNvPr>
          <p:cNvCxnSpPr>
            <a:cxnSpLocks/>
          </p:cNvCxnSpPr>
          <p:nvPr/>
        </p:nvCxnSpPr>
        <p:spPr>
          <a:xfrm>
            <a:off x="7444912" y="3575797"/>
            <a:ext cx="0" cy="2655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15CB26E-4425-A0F1-14E2-ABDE7FA3D3EA}"/>
              </a:ext>
            </a:extLst>
          </p:cNvPr>
          <p:cNvCxnSpPr>
            <a:cxnSpLocks/>
          </p:cNvCxnSpPr>
          <p:nvPr/>
        </p:nvCxnSpPr>
        <p:spPr>
          <a:xfrm>
            <a:off x="6113929" y="3047643"/>
            <a:ext cx="2466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7E4C232-98F9-4DE4-8CB8-05293D6E16AD}"/>
              </a:ext>
            </a:extLst>
          </p:cNvPr>
          <p:cNvGrpSpPr/>
          <p:nvPr/>
        </p:nvGrpSpPr>
        <p:grpSpPr>
          <a:xfrm>
            <a:off x="4594092" y="5333523"/>
            <a:ext cx="1466434" cy="969143"/>
            <a:chOff x="3890905" y="3548597"/>
            <a:chExt cx="1623976" cy="1101916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17090F4-2462-E19D-E615-809F5410A33C}"/>
                </a:ext>
              </a:extLst>
            </p:cNvPr>
            <p:cNvSpPr/>
            <p:nvPr/>
          </p:nvSpPr>
          <p:spPr>
            <a:xfrm>
              <a:off x="3890905" y="3548597"/>
              <a:ext cx="1623976" cy="1101916"/>
            </a:xfrm>
            <a:prstGeom prst="rect">
              <a:avLst/>
            </a:prstGeom>
            <a:solidFill>
              <a:srgbClr val="3366FF"/>
            </a:solidFill>
            <a:ln w="1905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20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AE456B4-ECBC-E925-A995-5187FD84F3D2}"/>
                </a:ext>
              </a:extLst>
            </p:cNvPr>
            <p:cNvSpPr txBox="1"/>
            <p:nvPr/>
          </p:nvSpPr>
          <p:spPr>
            <a:xfrm>
              <a:off x="3890905" y="3548597"/>
              <a:ext cx="1623976" cy="11019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bg1"/>
                  </a:solidFill>
                </a:rPr>
                <a:t>Enrollment Coach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dirty="0">
                  <a:solidFill>
                    <a:schemeClr val="bg1"/>
                  </a:solidFill>
                </a:rPr>
                <a:t>Ms. Bria Nix</a:t>
              </a:r>
              <a:endParaRPr lang="en-US" sz="1200" b="1" kern="12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19210F4-C21A-8705-A62B-9E20DF2E158C}"/>
              </a:ext>
            </a:extLst>
          </p:cNvPr>
          <p:cNvCxnSpPr>
            <a:cxnSpLocks/>
          </p:cNvCxnSpPr>
          <p:nvPr/>
        </p:nvCxnSpPr>
        <p:spPr>
          <a:xfrm>
            <a:off x="3400079" y="3855322"/>
            <a:ext cx="0" cy="21163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4C734D7-E984-2FF8-A1E6-1D10D84EEEA6}"/>
              </a:ext>
            </a:extLst>
          </p:cNvPr>
          <p:cNvCxnSpPr>
            <a:cxnSpLocks/>
          </p:cNvCxnSpPr>
          <p:nvPr/>
        </p:nvCxnSpPr>
        <p:spPr>
          <a:xfrm>
            <a:off x="3101318" y="5971679"/>
            <a:ext cx="3003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33D30D2-ED0C-5C33-952E-32B684825B2A}"/>
              </a:ext>
            </a:extLst>
          </p:cNvPr>
          <p:cNvGrpSpPr/>
          <p:nvPr/>
        </p:nvGrpSpPr>
        <p:grpSpPr>
          <a:xfrm>
            <a:off x="4389271" y="2079812"/>
            <a:ext cx="1623976" cy="1101916"/>
            <a:chOff x="3890905" y="3548597"/>
            <a:chExt cx="1623976" cy="110191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954EB82-82E1-C5A2-8112-255C6D0C1419}"/>
                </a:ext>
              </a:extLst>
            </p:cNvPr>
            <p:cNvSpPr/>
            <p:nvPr/>
          </p:nvSpPr>
          <p:spPr>
            <a:xfrm>
              <a:off x="3890905" y="3548597"/>
              <a:ext cx="1623976" cy="1101916"/>
            </a:xfrm>
            <a:prstGeom prst="rect">
              <a:avLst/>
            </a:prstGeom>
            <a:solidFill>
              <a:srgbClr val="3366FF"/>
            </a:solidFill>
            <a:ln w="1905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20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C816FFC-C359-1A69-7FA5-AF593EB9982C}"/>
                </a:ext>
              </a:extLst>
            </p:cNvPr>
            <p:cNvSpPr txBox="1"/>
            <p:nvPr/>
          </p:nvSpPr>
          <p:spPr>
            <a:xfrm>
              <a:off x="3890905" y="3548597"/>
              <a:ext cx="1623976" cy="11019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bg1"/>
                  </a:solidFill>
                </a:rPr>
                <a:t>Program Manager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bg1"/>
                  </a:solidFill>
                </a:rPr>
                <a:t>Dept of Ed Grant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dirty="0">
                  <a:solidFill>
                    <a:schemeClr val="bg1"/>
                  </a:solidFill>
                </a:rPr>
                <a:t>Ms. </a:t>
              </a:r>
              <a:r>
                <a:rPr lang="en-US" sz="1200" b="1" dirty="0" err="1">
                  <a:solidFill>
                    <a:schemeClr val="bg1"/>
                  </a:solidFill>
                </a:rPr>
                <a:t>Kenocha</a:t>
              </a:r>
              <a:r>
                <a:rPr lang="en-US" sz="1200" b="1" dirty="0">
                  <a:solidFill>
                    <a:schemeClr val="bg1"/>
                  </a:solidFill>
                </a:rPr>
                <a:t> Epperson</a:t>
              </a:r>
              <a:endParaRPr lang="en-US" sz="1200" b="1" kern="12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43D528B-91C4-1DB0-9C95-AC1F47C5BDC2}"/>
              </a:ext>
            </a:extLst>
          </p:cNvPr>
          <p:cNvCxnSpPr>
            <a:cxnSpLocks/>
          </p:cNvCxnSpPr>
          <p:nvPr/>
        </p:nvCxnSpPr>
        <p:spPr>
          <a:xfrm>
            <a:off x="5893070" y="2720947"/>
            <a:ext cx="2466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B2E2FEE-D2D2-EE2E-1CD1-8A5EC3034E1D}"/>
              </a:ext>
            </a:extLst>
          </p:cNvPr>
          <p:cNvGrpSpPr/>
          <p:nvPr/>
        </p:nvGrpSpPr>
        <p:grpSpPr>
          <a:xfrm>
            <a:off x="4594092" y="4137052"/>
            <a:ext cx="1605624" cy="1101915"/>
            <a:chOff x="3890905" y="3548597"/>
            <a:chExt cx="1623976" cy="1101916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59A5E5F-EB40-D5EC-DC22-8558B3C2BEE1}"/>
                </a:ext>
              </a:extLst>
            </p:cNvPr>
            <p:cNvSpPr/>
            <p:nvPr/>
          </p:nvSpPr>
          <p:spPr>
            <a:xfrm>
              <a:off x="3890905" y="3548597"/>
              <a:ext cx="1623976" cy="1101916"/>
            </a:xfrm>
            <a:prstGeom prst="rect">
              <a:avLst/>
            </a:prstGeom>
            <a:solidFill>
              <a:srgbClr val="3366FF"/>
            </a:solidFill>
            <a:ln w="1905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20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00A91C6-C4E6-DCD8-A2AE-6A105E0D3C11}"/>
                </a:ext>
              </a:extLst>
            </p:cNvPr>
            <p:cNvSpPr txBox="1"/>
            <p:nvPr/>
          </p:nvSpPr>
          <p:spPr>
            <a:xfrm>
              <a:off x="3890906" y="3548597"/>
              <a:ext cx="1485920" cy="11019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bg1"/>
                  </a:solidFill>
                </a:rPr>
                <a:t>Success Coach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bg1"/>
                  </a:solidFill>
                </a:rPr>
                <a:t>Mr. Timothy Garner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dirty="0">
                  <a:solidFill>
                    <a:schemeClr val="bg1"/>
                  </a:solidFill>
                </a:rPr>
                <a:t>Mr. Isiaah Chance</a:t>
              </a:r>
              <a:endParaRPr lang="en-US" sz="1200" b="1" kern="1200" dirty="0">
                <a:solidFill>
                  <a:schemeClr val="bg1"/>
                </a:solidFill>
              </a:endParaRP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2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0E01B02-9129-AED7-1955-6FFCA35AB529}"/>
              </a:ext>
            </a:extLst>
          </p:cNvPr>
          <p:cNvGrpSpPr/>
          <p:nvPr/>
        </p:nvGrpSpPr>
        <p:grpSpPr>
          <a:xfrm>
            <a:off x="4613719" y="3314913"/>
            <a:ext cx="1398882" cy="688953"/>
            <a:chOff x="3890905" y="3548597"/>
            <a:chExt cx="1623976" cy="1101916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8E23786-D181-2ECB-875B-16E1FEEDF47D}"/>
                </a:ext>
              </a:extLst>
            </p:cNvPr>
            <p:cNvSpPr/>
            <p:nvPr/>
          </p:nvSpPr>
          <p:spPr>
            <a:xfrm>
              <a:off x="3890905" y="3548597"/>
              <a:ext cx="1623976" cy="1101916"/>
            </a:xfrm>
            <a:prstGeom prst="rect">
              <a:avLst/>
            </a:prstGeom>
            <a:solidFill>
              <a:srgbClr val="3366FF"/>
            </a:solidFill>
            <a:ln w="19050"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20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B7192FD-AF93-9B73-235B-E6DF792FEC32}"/>
                </a:ext>
              </a:extLst>
            </p:cNvPr>
            <p:cNvSpPr txBox="1"/>
            <p:nvPr/>
          </p:nvSpPr>
          <p:spPr>
            <a:xfrm>
              <a:off x="3890905" y="3548597"/>
              <a:ext cx="1623976" cy="11019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bg1"/>
                  </a:solidFill>
                </a:rPr>
                <a:t>Career Coach</a:t>
              </a:r>
            </a:p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bg1"/>
                  </a:solidFill>
                </a:rPr>
                <a:t>Vacant</a:t>
              </a:r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40CCC41-9EE7-A740-A219-E3474D7F701C}"/>
              </a:ext>
            </a:extLst>
          </p:cNvPr>
          <p:cNvCxnSpPr>
            <a:cxnSpLocks/>
          </p:cNvCxnSpPr>
          <p:nvPr/>
        </p:nvCxnSpPr>
        <p:spPr>
          <a:xfrm flipH="1">
            <a:off x="4456406" y="3137276"/>
            <a:ext cx="17842" cy="26363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7768985-2CA2-3401-B0BD-12BD6BA3AD15}"/>
              </a:ext>
            </a:extLst>
          </p:cNvPr>
          <p:cNvCxnSpPr>
            <a:cxnSpLocks/>
          </p:cNvCxnSpPr>
          <p:nvPr/>
        </p:nvCxnSpPr>
        <p:spPr>
          <a:xfrm>
            <a:off x="4482211" y="3575797"/>
            <a:ext cx="1315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E501394-760C-D813-5C31-43F65BD40775}"/>
              </a:ext>
            </a:extLst>
          </p:cNvPr>
          <p:cNvCxnSpPr>
            <a:cxnSpLocks/>
          </p:cNvCxnSpPr>
          <p:nvPr/>
        </p:nvCxnSpPr>
        <p:spPr>
          <a:xfrm>
            <a:off x="4430029" y="4717212"/>
            <a:ext cx="15588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4344159-7BC3-CD81-097A-9549CBA6C3DF}"/>
              </a:ext>
            </a:extLst>
          </p:cNvPr>
          <p:cNvCxnSpPr>
            <a:cxnSpLocks/>
          </p:cNvCxnSpPr>
          <p:nvPr/>
        </p:nvCxnSpPr>
        <p:spPr>
          <a:xfrm>
            <a:off x="4430029" y="5814426"/>
            <a:ext cx="1315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E293EEFC-F6AC-9B98-B965-C5555D20479D}"/>
              </a:ext>
            </a:extLst>
          </p:cNvPr>
          <p:cNvSpPr/>
          <p:nvPr/>
        </p:nvSpPr>
        <p:spPr>
          <a:xfrm>
            <a:off x="1509076" y="4682411"/>
            <a:ext cx="1523228" cy="704412"/>
          </a:xfrm>
          <a:prstGeom prst="rect">
            <a:avLst/>
          </a:prstGeom>
          <a:solidFill>
            <a:srgbClr val="3366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Recruiter(s)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Ms. Alissa Thomas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Vacant (2)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73C865D-B2CD-0DFB-3066-AECBDCEE6D00}"/>
              </a:ext>
            </a:extLst>
          </p:cNvPr>
          <p:cNvCxnSpPr>
            <a:cxnSpLocks/>
          </p:cNvCxnSpPr>
          <p:nvPr/>
        </p:nvCxnSpPr>
        <p:spPr>
          <a:xfrm flipV="1">
            <a:off x="3022419" y="4986305"/>
            <a:ext cx="377660" cy="98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800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2c1beb5-528d-4a6f-844b-c11ceafc91c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36A9045D8CF0449F4A886E5ACDEC3B" ma:contentTypeVersion="16" ma:contentTypeDescription="Create a new document." ma:contentTypeScope="" ma:versionID="60a452e7c8b95d184126902b358ddb15">
  <xsd:schema xmlns:xsd="http://www.w3.org/2001/XMLSchema" xmlns:xs="http://www.w3.org/2001/XMLSchema" xmlns:p="http://schemas.microsoft.com/office/2006/metadata/properties" xmlns:ns3="02c1beb5-528d-4a6f-844b-c11ceafc91c8" xmlns:ns4="7f9ddb4b-3762-4ea5-88d4-fde77d4b88ae" targetNamespace="http://schemas.microsoft.com/office/2006/metadata/properties" ma:root="true" ma:fieldsID="a3fe575d0d35397f5a56389b4f014533" ns3:_="" ns4:_="">
    <xsd:import namespace="02c1beb5-528d-4a6f-844b-c11ceafc91c8"/>
    <xsd:import namespace="7f9ddb4b-3762-4ea5-88d4-fde77d4b88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1beb5-528d-4a6f-844b-c11ceafc91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9ddb4b-3762-4ea5-88d4-fde77d4b88ae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549C22-EE4A-40A5-9D0A-59A928374F7D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7f9ddb4b-3762-4ea5-88d4-fde77d4b88ae"/>
    <ds:schemaRef ds:uri="02c1beb5-528d-4a6f-844b-c11ceafc91c8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1DAEEA6-A1AC-44EA-8D95-F2FC73D5E2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c1beb5-528d-4a6f-844b-c11ceafc91c8"/>
    <ds:schemaRef ds:uri="7f9ddb4b-3762-4ea5-88d4-fde77d4b88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256DDB-42EC-4779-8602-6D71A13952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9740</TotalTime>
  <Words>1117</Words>
  <Application>Microsoft Office PowerPoint</Application>
  <PresentationFormat>Widescreen</PresentationFormat>
  <Paragraphs>284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Office Theme</vt:lpstr>
      <vt:lpstr>Jarvis Christian University Organizational 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Jarvis Christian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Delint, Danielle</dc:creator>
  <cp:lastModifiedBy>Delint, Danielle</cp:lastModifiedBy>
  <cp:revision>168</cp:revision>
  <cp:lastPrinted>2025-05-28T22:43:15Z</cp:lastPrinted>
  <dcterms:created xsi:type="dcterms:W3CDTF">2023-08-02T16:44:32Z</dcterms:created>
  <dcterms:modified xsi:type="dcterms:W3CDTF">2026-03-05T17:58:32Z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0x0101001D36A9045D8CF0449F4A886E5ACDEC3B</vt:lpwstr>
  </property>
</Properties>
</file>